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31"/>
  </p:notesMasterIdLst>
  <p:sldIdLst>
    <p:sldId id="725" r:id="rId2"/>
    <p:sldId id="949" r:id="rId3"/>
    <p:sldId id="938" r:id="rId4"/>
    <p:sldId id="919" r:id="rId5"/>
    <p:sldId id="957" r:id="rId6"/>
    <p:sldId id="981" r:id="rId7"/>
    <p:sldId id="970" r:id="rId8"/>
    <p:sldId id="982" r:id="rId9"/>
    <p:sldId id="918" r:id="rId10"/>
    <p:sldId id="983" r:id="rId11"/>
    <p:sldId id="921" r:id="rId12"/>
    <p:sldId id="958" r:id="rId13"/>
    <p:sldId id="984" r:id="rId14"/>
    <p:sldId id="986" r:id="rId15"/>
    <p:sldId id="948" r:id="rId16"/>
    <p:sldId id="990" r:id="rId17"/>
    <p:sldId id="946" r:id="rId18"/>
    <p:sldId id="991" r:id="rId19"/>
    <p:sldId id="974" r:id="rId20"/>
    <p:sldId id="989" r:id="rId21"/>
    <p:sldId id="992" r:id="rId22"/>
    <p:sldId id="993" r:id="rId23"/>
    <p:sldId id="994" r:id="rId24"/>
    <p:sldId id="988" r:id="rId25"/>
    <p:sldId id="965" r:id="rId26"/>
    <p:sldId id="996" r:id="rId27"/>
    <p:sldId id="966" r:id="rId28"/>
    <p:sldId id="968" r:id="rId29"/>
    <p:sldId id="99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E7EF"/>
    <a:srgbClr val="FF0D0D"/>
    <a:srgbClr val="E2E577"/>
    <a:srgbClr val="FF5050"/>
    <a:srgbClr val="FCD5B5"/>
    <a:srgbClr val="948A54"/>
    <a:srgbClr val="FFFFFF"/>
    <a:srgbClr val="4F81BD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404" autoAdjust="0"/>
  </p:normalViewPr>
  <p:slideViewPr>
    <p:cSldViewPr snapToObjects="1">
      <p:cViewPr varScale="1">
        <p:scale>
          <a:sx n="110" d="100"/>
          <a:sy n="110" d="100"/>
        </p:scale>
        <p:origin x="4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2B1F-D783-493B-BFD6-A6F6612B6DDA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9F7-2DEF-47BB-A28A-2C9E24870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6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0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09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75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3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0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8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60501" y="2180422"/>
            <a:ext cx="9270999" cy="2497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Видение </a:t>
            </a:r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команды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врачей-специалистов клиники </a:t>
            </a:r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/>
            </a:r>
            <a:b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</a:br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«АЛИФМЕД»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на Ваш путь к идеальной улыбке</a:t>
            </a:r>
          </a:p>
        </p:txBody>
      </p:sp>
    </p:spTree>
    <p:extLst>
      <p:ext uri="{BB962C8B-B14F-4D97-AF65-F5344CB8AC3E}">
        <p14:creationId xmlns:p14="http://schemas.microsoft.com/office/powerpoint/2010/main" val="42096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774" r="5827" b="1774"/>
          <a:stretch/>
        </p:blipFill>
        <p:spPr>
          <a:xfrm>
            <a:off x="6096000" y="908720"/>
            <a:ext cx="6096000" cy="5040560"/>
          </a:xfrm>
          <a:prstGeom prst="rect">
            <a:avLst/>
          </a:prstGeom>
        </p:spPr>
      </p:pic>
      <p:sp>
        <p:nvSpPr>
          <p:cNvPr id="87" name="Полилиния 86"/>
          <p:cNvSpPr/>
          <p:nvPr/>
        </p:nvSpPr>
        <p:spPr>
          <a:xfrm>
            <a:off x="10640251" y="2993151"/>
            <a:ext cx="1317183" cy="2290955"/>
          </a:xfrm>
          <a:custGeom>
            <a:avLst/>
            <a:gdLst>
              <a:gd name="connsiteX0" fmla="*/ 182920 w 1317183"/>
              <a:gd name="connsiteY0" fmla="*/ 947082 h 2290955"/>
              <a:gd name="connsiteX1" fmla="*/ 40 w 1317183"/>
              <a:gd name="connsiteY1" fmla="*/ 498194 h 2290955"/>
              <a:gd name="connsiteX2" fmla="*/ 199545 w 1317183"/>
              <a:gd name="connsiteY2" fmla="*/ 456631 h 2290955"/>
              <a:gd name="connsiteX3" fmla="*/ 357487 w 1317183"/>
              <a:gd name="connsiteY3" fmla="*/ 215562 h 2290955"/>
              <a:gd name="connsiteX4" fmla="*/ 440614 w 1317183"/>
              <a:gd name="connsiteY4" fmla="*/ 7744 h 2290955"/>
              <a:gd name="connsiteX5" fmla="*/ 806374 w 1317183"/>
              <a:gd name="connsiteY5" fmla="*/ 498194 h 2290955"/>
              <a:gd name="connsiteX6" fmla="*/ 1089007 w 1317183"/>
              <a:gd name="connsiteY6" fmla="*/ 1055147 h 2290955"/>
              <a:gd name="connsiteX7" fmla="*/ 1296825 w 1317183"/>
              <a:gd name="connsiteY7" fmla="*/ 1628725 h 2290955"/>
              <a:gd name="connsiteX8" fmla="*/ 1280200 w 1317183"/>
              <a:gd name="connsiteY8" fmla="*/ 2027736 h 2290955"/>
              <a:gd name="connsiteX9" fmla="*/ 1039131 w 1317183"/>
              <a:gd name="connsiteY9" fmla="*/ 2202304 h 2290955"/>
              <a:gd name="connsiteX10" fmla="*/ 856251 w 1317183"/>
              <a:gd name="connsiteY10" fmla="*/ 2285431 h 2290955"/>
              <a:gd name="connsiteX11" fmla="*/ 615182 w 1317183"/>
              <a:gd name="connsiteY11" fmla="*/ 2052674 h 2290955"/>
              <a:gd name="connsiteX12" fmla="*/ 482178 w 1317183"/>
              <a:gd name="connsiteY12" fmla="*/ 1711853 h 2290955"/>
              <a:gd name="connsiteX13" fmla="*/ 266047 w 1317183"/>
              <a:gd name="connsiteY13" fmla="*/ 1129962 h 2290955"/>
              <a:gd name="connsiteX14" fmla="*/ 182920 w 1317183"/>
              <a:gd name="connsiteY14" fmla="*/ 947082 h 229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7183" h="2290955">
                <a:moveTo>
                  <a:pt x="182920" y="947082"/>
                </a:moveTo>
                <a:cubicBezTo>
                  <a:pt x="138586" y="841788"/>
                  <a:pt x="-2731" y="579936"/>
                  <a:pt x="40" y="498194"/>
                </a:cubicBezTo>
                <a:cubicBezTo>
                  <a:pt x="2811" y="416452"/>
                  <a:pt x="139971" y="503736"/>
                  <a:pt x="199545" y="456631"/>
                </a:cubicBezTo>
                <a:cubicBezTo>
                  <a:pt x="259119" y="409526"/>
                  <a:pt x="317309" y="290376"/>
                  <a:pt x="357487" y="215562"/>
                </a:cubicBezTo>
                <a:cubicBezTo>
                  <a:pt x="397665" y="140748"/>
                  <a:pt x="365799" y="-39361"/>
                  <a:pt x="440614" y="7744"/>
                </a:cubicBezTo>
                <a:cubicBezTo>
                  <a:pt x="515429" y="54849"/>
                  <a:pt x="698309" y="323627"/>
                  <a:pt x="806374" y="498194"/>
                </a:cubicBezTo>
                <a:cubicBezTo>
                  <a:pt x="914439" y="672761"/>
                  <a:pt x="1007265" y="866725"/>
                  <a:pt x="1089007" y="1055147"/>
                </a:cubicBezTo>
                <a:cubicBezTo>
                  <a:pt x="1170749" y="1243569"/>
                  <a:pt x="1264959" y="1466627"/>
                  <a:pt x="1296825" y="1628725"/>
                </a:cubicBezTo>
                <a:cubicBezTo>
                  <a:pt x="1328691" y="1790823"/>
                  <a:pt x="1323149" y="1932140"/>
                  <a:pt x="1280200" y="2027736"/>
                </a:cubicBezTo>
                <a:cubicBezTo>
                  <a:pt x="1237251" y="2123332"/>
                  <a:pt x="1109789" y="2159355"/>
                  <a:pt x="1039131" y="2202304"/>
                </a:cubicBezTo>
                <a:cubicBezTo>
                  <a:pt x="968473" y="2245253"/>
                  <a:pt x="926909" y="2310369"/>
                  <a:pt x="856251" y="2285431"/>
                </a:cubicBezTo>
                <a:cubicBezTo>
                  <a:pt x="785593" y="2260493"/>
                  <a:pt x="677528" y="2148270"/>
                  <a:pt x="615182" y="2052674"/>
                </a:cubicBezTo>
                <a:cubicBezTo>
                  <a:pt x="552837" y="1957078"/>
                  <a:pt x="540367" y="1865638"/>
                  <a:pt x="482178" y="1711853"/>
                </a:cubicBezTo>
                <a:cubicBezTo>
                  <a:pt x="423989" y="1558068"/>
                  <a:pt x="313152" y="1253267"/>
                  <a:pt x="266047" y="1129962"/>
                </a:cubicBezTo>
                <a:cubicBezTo>
                  <a:pt x="218942" y="1006657"/>
                  <a:pt x="227254" y="1052376"/>
                  <a:pt x="182920" y="9470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3175">
            <a:solidFill>
              <a:srgbClr val="FF0D0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2398" r="9589" b="13695"/>
          <a:stretch/>
        </p:blipFill>
        <p:spPr>
          <a:xfrm>
            <a:off x="0" y="908720"/>
            <a:ext cx="6096000" cy="504056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096000" y="908720"/>
            <a:ext cx="0" cy="504056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34460" y="5561883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Muller Regular" pitchFamily="2" charset="-52"/>
              </a:rPr>
              <a:t>Сверху</a:t>
            </a:r>
            <a:endParaRPr lang="ru-RU" sz="1400" dirty="0">
              <a:solidFill>
                <a:schemeClr val="tx1"/>
              </a:solidFill>
              <a:latin typeface="Muller Regular" pitchFamily="2" charset="-52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59043" y="5013176"/>
            <a:ext cx="760635" cy="314504"/>
          </a:xfrm>
          <a:prstGeom prst="roundRect">
            <a:avLst>
              <a:gd name="adj" fmla="val 2170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920892" y="4415763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717697" y="3769318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521606" y="3058562"/>
            <a:ext cx="757365" cy="298430"/>
          </a:xfrm>
          <a:prstGeom prst="roundRect">
            <a:avLst>
              <a:gd name="adj" fmla="val 1358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386748" y="2629034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159896" y="4419702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943872" y="3697310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4727848" y="3027757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5375920" y="5098420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4553748" y="2528931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589285" y="1869256"/>
            <a:ext cx="775015" cy="303788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Инфекция в каналах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848884" y="1532923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3200812" y="1388907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536541" y="1384018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1924473" y="1532923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300985" y="2528931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881735" y="2629034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4311838" y="1943789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492457" y="1943789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66365" y="2132369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Кариес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 rot="1205629">
            <a:off x="926023" y="3076773"/>
            <a:ext cx="698341" cy="16528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Атрофия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603568" y="3921212"/>
            <a:ext cx="760635" cy="314504"/>
          </a:xfrm>
          <a:prstGeom prst="roundRect">
            <a:avLst>
              <a:gd name="adj" fmla="val 2170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300985" y="4614335"/>
            <a:ext cx="760635" cy="314504"/>
          </a:xfrm>
          <a:prstGeom prst="roundRect">
            <a:avLst>
              <a:gd name="adj" fmla="val 2170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70197" y="3913655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668048" y="4567657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0949671" y="3995819"/>
            <a:ext cx="698341" cy="16528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Атрофия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10538756" y="3110915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9732607" y="3224433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9242014" y="2515646"/>
            <a:ext cx="867338" cy="629007"/>
          </a:xfrm>
          <a:prstGeom prst="roundRect">
            <a:avLst>
              <a:gd name="adj" fmla="val 697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полностью состоит из пломбы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10389519" y="2661106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10135360" y="2140247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9827797" y="1864309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9383399" y="1725240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8948437" y="1718626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8507995" y="1869256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8127092" y="2173044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7885783" y="2632973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7693727" y="3207777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8337309" y="2672947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8161481" y="3159417"/>
            <a:ext cx="693028" cy="151894"/>
          </a:xfrm>
          <a:prstGeom prst="roundRect">
            <a:avLst>
              <a:gd name="adj" fmla="val 1605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 rot="1371919">
            <a:off x="7147101" y="3500024"/>
            <a:ext cx="698341" cy="16528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Атрофия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7248128" y="4057671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7070417" y="4928839"/>
            <a:ext cx="144016" cy="144016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7557019" y="3980464"/>
            <a:ext cx="757365" cy="298430"/>
          </a:xfrm>
          <a:prstGeom prst="roundRect">
            <a:avLst>
              <a:gd name="adj" fmla="val 1358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366457" y="4855924"/>
            <a:ext cx="760635" cy="314504"/>
          </a:xfrm>
          <a:prstGeom prst="roundRect">
            <a:avLst>
              <a:gd name="adj" fmla="val 21704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cxnSp>
        <p:nvCxnSpPr>
          <p:cNvPr id="113" name="Прямая соединительная линия 112"/>
          <p:cNvCxnSpPr>
            <a:stCxn id="69" idx="0"/>
            <a:endCxn id="73" idx="5"/>
          </p:cNvCxnSpPr>
          <p:nvPr/>
        </p:nvCxnSpPr>
        <p:spPr>
          <a:xfrm flipH="1" flipV="1">
            <a:off x="2047398" y="1655848"/>
            <a:ext cx="929395" cy="213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69" idx="0"/>
            <a:endCxn id="72" idx="4"/>
          </p:cNvCxnSpPr>
          <p:nvPr/>
        </p:nvCxnSpPr>
        <p:spPr>
          <a:xfrm flipH="1" flipV="1">
            <a:off x="2608549" y="1528034"/>
            <a:ext cx="368244" cy="3412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stCxn id="69" idx="0"/>
            <a:endCxn id="71" idx="4"/>
          </p:cNvCxnSpPr>
          <p:nvPr/>
        </p:nvCxnSpPr>
        <p:spPr>
          <a:xfrm flipV="1">
            <a:off x="2976793" y="1532923"/>
            <a:ext cx="296027" cy="3363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>
            <a:stCxn id="69" idx="0"/>
            <a:endCxn id="70" idx="3"/>
          </p:cNvCxnSpPr>
          <p:nvPr/>
        </p:nvCxnSpPr>
        <p:spPr>
          <a:xfrm flipV="1">
            <a:off x="2976793" y="1655848"/>
            <a:ext cx="893182" cy="213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9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Рентгенологический анализ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844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Рентгенологический анализ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35588" y="1916832"/>
            <a:ext cx="318184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8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83632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359696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35760" y="1895193"/>
            <a:ext cx="295468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-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279444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9194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72206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09488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79959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778108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147350" y="1895193"/>
            <a:ext cx="295468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-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749758" y="1916832"/>
            <a:ext cx="318184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8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024558" y="55172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rgbClr val="FFFF00"/>
                </a:solidFill>
                <a:latin typeface="Muller Regular" pitchFamily="2" charset="-52"/>
              </a:rPr>
              <a:t>С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515138" y="5517232"/>
            <a:ext cx="295468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-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586987" y="5538871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229127" y="5538871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06038" y="5157192"/>
            <a:ext cx="295468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-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493391" y="4797152"/>
            <a:ext cx="318184" cy="25967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rgbClr val="FF0D0D"/>
                </a:solidFill>
                <a:latin typeface="Muller Regular" pitchFamily="2" charset="-52"/>
              </a:rPr>
              <a:t>8</a:t>
            </a:r>
            <a:endParaRPr lang="ru-RU" sz="1200" dirty="0">
              <a:solidFill>
                <a:srgbClr val="FF0D0D"/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354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Рентгенологический анализ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8112224" y="2348880"/>
            <a:ext cx="2088232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8289354" y="4280428"/>
            <a:ext cx="1296144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2711624" y="4280428"/>
            <a:ext cx="1296144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30" y="4287217"/>
            <a:ext cx="1433494" cy="1830610"/>
          </a:xfrm>
          <a:prstGeom prst="rect">
            <a:avLst/>
          </a:prstGeom>
          <a:ln>
            <a:solidFill>
              <a:srgbClr val="FCD5B5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2606" t="48210" r="6061" b="53"/>
          <a:stretch/>
        </p:blipFill>
        <p:spPr>
          <a:xfrm>
            <a:off x="9585498" y="4289953"/>
            <a:ext cx="1276973" cy="1979336"/>
          </a:xfrm>
          <a:prstGeom prst="rect">
            <a:avLst/>
          </a:prstGeom>
          <a:ln>
            <a:solidFill>
              <a:srgbClr val="FCD5B5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63611"/>
          <a:stretch/>
        </p:blipFill>
        <p:spPr>
          <a:xfrm>
            <a:off x="9953523" y="1741773"/>
            <a:ext cx="2006434" cy="1560376"/>
          </a:xfrm>
          <a:prstGeom prst="rect">
            <a:avLst/>
          </a:prstGeom>
          <a:ln>
            <a:solidFill>
              <a:srgbClr val="FCD5B5"/>
            </a:solidFill>
          </a:ln>
        </p:spPr>
      </p:pic>
    </p:spTree>
    <p:extLst>
      <p:ext uri="{BB962C8B-B14F-4D97-AF65-F5344CB8AC3E}">
        <p14:creationId xmlns:p14="http://schemas.microsoft.com/office/powerpoint/2010/main" val="38125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Рентгенологический анализ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8112224" y="2348880"/>
            <a:ext cx="2088232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8289354" y="4280428"/>
            <a:ext cx="1296144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C9CA2E-0F66-429F-A272-59A7BF7B9E6D}"/>
              </a:ext>
            </a:extLst>
          </p:cNvPr>
          <p:cNvSpPr txBox="1"/>
          <p:nvPr/>
        </p:nvSpPr>
        <p:spPr>
          <a:xfrm>
            <a:off x="2711624" y="4280428"/>
            <a:ext cx="1296144" cy="95326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FF5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30" y="4287217"/>
            <a:ext cx="1433494" cy="1830610"/>
          </a:xfrm>
          <a:prstGeom prst="rect">
            <a:avLst/>
          </a:prstGeom>
          <a:ln>
            <a:solidFill>
              <a:srgbClr val="FCD5B5"/>
            </a:solidFill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rot="10800000" flipV="1">
            <a:off x="1713867" y="4511507"/>
            <a:ext cx="500366" cy="821255"/>
            <a:chOff x="4628804" y="5958805"/>
            <a:chExt cx="417844" cy="68581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22606" t="48210" r="6061" b="53"/>
          <a:stretch/>
        </p:blipFill>
        <p:spPr>
          <a:xfrm>
            <a:off x="9585498" y="4289953"/>
            <a:ext cx="1276973" cy="1979336"/>
          </a:xfrm>
          <a:prstGeom prst="rect">
            <a:avLst/>
          </a:prstGeom>
          <a:ln>
            <a:solidFill>
              <a:srgbClr val="FCD5B5"/>
            </a:solidFill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rot="10800000" flipV="1">
            <a:off x="9975302" y="4489412"/>
            <a:ext cx="530179" cy="870188"/>
            <a:chOff x="4628804" y="5958805"/>
            <a:chExt cx="417844" cy="68581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63611"/>
          <a:stretch/>
        </p:blipFill>
        <p:spPr>
          <a:xfrm>
            <a:off x="9953523" y="1741773"/>
            <a:ext cx="2006434" cy="1560376"/>
          </a:xfrm>
          <a:prstGeom prst="rect">
            <a:avLst/>
          </a:prstGeom>
          <a:ln>
            <a:solidFill>
              <a:srgbClr val="FCD5B5"/>
            </a:solidFill>
          </a:ln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flipV="1">
            <a:off x="10659621" y="2091952"/>
            <a:ext cx="594239" cy="975329"/>
            <a:chOff x="4628804" y="5958805"/>
            <a:chExt cx="417844" cy="68581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619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55640" y="1346785"/>
            <a:ext cx="2825482" cy="5328592"/>
            <a:chOff x="181450" y="1340768"/>
            <a:chExt cx="2825482" cy="5064727"/>
          </a:xfrm>
        </p:grpSpPr>
        <p:pic>
          <p:nvPicPr>
            <p:cNvPr id="13" name="Picture 2" descr="https://zubnoystandart.ru/wp-content/cache/thumb/fc/47237df457ae4fc_455x570_notris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2" t="1" r="18302" b="37237"/>
            <a:stretch/>
          </p:blipFill>
          <p:spPr bwMode="auto">
            <a:xfrm>
              <a:off x="181450" y="1652969"/>
              <a:ext cx="2825482" cy="350422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81451" y="1340768"/>
              <a:ext cx="2825481" cy="5064727"/>
            </a:xfrm>
            <a:prstGeom prst="roundRect">
              <a:avLst>
                <a:gd name="adj" fmla="val 8190"/>
              </a:avLst>
            </a:prstGeom>
            <a:solidFill>
              <a:srgbClr val="262626">
                <a:alpha val="0"/>
              </a:srgbClr>
            </a:solidFill>
            <a:ln>
              <a:solidFill>
                <a:srgbClr val="E2E577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Терапевт</a:t>
              </a: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Рахимова </a:t>
              </a: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Алина Валерьевна</a:t>
              </a:r>
            </a:p>
            <a:p>
              <a:pPr marL="171450" indent="-17145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 </a:t>
              </a: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       Кариес </a:t>
              </a: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зубов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Лечение каналов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Эстетическая реставрация</a:t>
              </a:r>
              <a:endParaRPr lang="ru-RU" sz="1100" dirty="0">
                <a:solidFill>
                  <a:srgbClr val="FCD5B5"/>
                </a:solidFill>
                <a:latin typeface="Muller Regular" pitchFamily="2" charset="-52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28048" y="1340768"/>
            <a:ext cx="2808988" cy="5328592"/>
            <a:chOff x="9202241" y="1340768"/>
            <a:chExt cx="2808988" cy="5064727"/>
          </a:xfrm>
        </p:grpSpPr>
        <p:pic>
          <p:nvPicPr>
            <p:cNvPr id="14" name="Picture 4" descr="https://alif-med.ru/wp-content/uploads/2021/09/whatsapp-image-2021-05-10-at-18.20.14.jpeg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2" r="25468" b="42461"/>
            <a:stretch/>
          </p:blipFill>
          <p:spPr bwMode="auto">
            <a:xfrm>
              <a:off x="9205744" y="1652969"/>
              <a:ext cx="2805485" cy="35042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202241" y="1340768"/>
              <a:ext cx="2805486" cy="5064727"/>
            </a:xfrm>
            <a:prstGeom prst="roundRect">
              <a:avLst>
                <a:gd name="adj" fmla="val 7419"/>
              </a:avLst>
            </a:prstGeom>
            <a:solidFill>
              <a:srgbClr val="262626">
                <a:alpha val="0"/>
              </a:srgbClr>
            </a:solidFill>
            <a:ln>
              <a:solidFill>
                <a:srgbClr val="5FCBEF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Хирург/Ортопед</a:t>
              </a: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endParaRPr lang="ru-RU" sz="1100" dirty="0" smtClean="0">
                <a:solidFill>
                  <a:srgbClr val="FCD5B5"/>
                </a:solidFill>
                <a:latin typeface="Muller Bold" pitchFamily="2" charset="-52"/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100" dirty="0" err="1" smtClean="0">
                  <a:solidFill>
                    <a:srgbClr val="FCD5B5"/>
                  </a:solidFill>
                  <a:latin typeface="Muller Bold" pitchFamily="2" charset="-52"/>
                </a:rPr>
                <a:t>Камилов</a:t>
              </a: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 </a:t>
              </a:r>
              <a:r>
                <a:rPr lang="ru-RU" sz="1100" dirty="0" err="1" smtClean="0">
                  <a:solidFill>
                    <a:srgbClr val="FCD5B5"/>
                  </a:solidFill>
                  <a:latin typeface="Muller Bold" pitchFamily="2" charset="-52"/>
                </a:rPr>
                <a:t>Камил</a:t>
              </a:r>
              <a:r>
                <a:rPr lang="ru-RU" sz="1100" dirty="0" smtClean="0">
                  <a:solidFill>
                    <a:srgbClr val="FCD5B5"/>
                  </a:solidFill>
                  <a:latin typeface="Muller Bold" pitchFamily="2" charset="-52"/>
                </a:rPr>
                <a:t> </a:t>
              </a:r>
              <a:r>
                <a:rPr lang="ru-RU" sz="1100" dirty="0" err="1" smtClean="0">
                  <a:solidFill>
                    <a:srgbClr val="FCD5B5"/>
                  </a:solidFill>
                  <a:latin typeface="Muller Bold" pitchFamily="2" charset="-52"/>
                </a:rPr>
                <a:t>Хасилжанович</a:t>
              </a:r>
              <a:endParaRPr lang="ru-RU" sz="1100" dirty="0" smtClean="0">
                <a:solidFill>
                  <a:srgbClr val="FCD5B5"/>
                </a:solidFill>
                <a:latin typeface="Muller Regular" pitchFamily="2" charset="-52"/>
              </a:endParaRP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FCD5B5"/>
                  </a:solidFill>
                  <a:latin typeface="Muller Regular" pitchFamily="2" charset="-52"/>
                </a:rPr>
                <a:t>Удаление зубов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FCD5B5"/>
                  </a:solidFill>
                  <a:latin typeface="Muller Regular" pitchFamily="2" charset="-52"/>
                </a:rPr>
                <a:t>Имплантация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>
                  <a:solidFill>
                    <a:srgbClr val="FCD5B5"/>
                  </a:solidFill>
                  <a:latin typeface="Muller Regular" pitchFamily="2" charset="-52"/>
                </a:rPr>
                <a:t>Работа с </a:t>
              </a: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десной</a:t>
              </a:r>
              <a:endParaRPr lang="ru-RU" sz="1100" dirty="0" smtClean="0">
                <a:solidFill>
                  <a:srgbClr val="FCD5B5"/>
                </a:solidFill>
                <a:latin typeface="Muller Regular" pitchFamily="2" charset="-52"/>
              </a:endParaRP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Эстетико-функциональное </a:t>
              </a: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протезирование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1100" dirty="0" smtClean="0">
                  <a:solidFill>
                    <a:srgbClr val="FCD5B5"/>
                  </a:solidFill>
                  <a:latin typeface="Muller Regular" pitchFamily="2" charset="-52"/>
                </a:rPr>
                <a:t>Лечение ДВНЧС</a:t>
              </a:r>
            </a:p>
            <a:p>
              <a:pPr marL="457200" indent="-457200" defTabSz="457200">
                <a:spcBef>
                  <a:spcPct val="0"/>
                </a:spcBef>
                <a:buFont typeface="Arial" panose="020B0604020202020204" pitchFamily="34" charset="0"/>
                <a:buChar char="•"/>
                <a:defRPr/>
              </a:pPr>
              <a:endParaRPr lang="ru-RU" sz="1100" dirty="0">
                <a:solidFill>
                  <a:srgbClr val="FCD5B5"/>
                </a:solidFill>
                <a:latin typeface="Muller Regular" pitchFamily="2" charset="-5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27450" y="404664"/>
            <a:ext cx="9934276" cy="461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Специалисты, которые будут работать над 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Вашей улыбкой</a:t>
            </a:r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9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30802" y="3244334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9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Планирование эстетики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44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r="20902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Планирование эстетики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22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Планирование эстетики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44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r="20902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Планирование эстетики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081530" y="6005299"/>
            <a:ext cx="3063142" cy="808077"/>
          </a:xfrm>
          <a:prstGeom prst="roundRect">
            <a:avLst>
              <a:gd name="adj" fmla="val 9505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4B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Коррекция </a:t>
            </a:r>
            <a:r>
              <a:rPr lang="ru-RU" sz="1100" dirty="0" err="1" smtClean="0">
                <a:solidFill>
                  <a:schemeClr val="bg1"/>
                </a:solidFill>
                <a:latin typeface="Muller Regular" pitchFamily="2" charset="-52"/>
              </a:rPr>
              <a:t>десневой</a:t>
            </a:r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 улыбки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Восстановление жевательного отдела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Выравнивание цвета зубов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Создание гармоничной формы улыбки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13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5105" y="242616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249181" y="6277805"/>
            <a:ext cx="1318427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Гингивостеотомия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5105" y="6277805"/>
            <a:ext cx="625310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Гигиена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7" name="Стрелка вправо 56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61418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416937" y="2276872"/>
            <a:ext cx="3573688" cy="192837"/>
          </a:xfrm>
          <a:prstGeom prst="roundRect">
            <a:avLst>
              <a:gd name="adj" fmla="val 28049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1050" dirty="0" err="1" smtClean="0">
                <a:solidFill>
                  <a:srgbClr val="FCD5B5"/>
                </a:solidFill>
                <a:latin typeface="Muller Bold" pitchFamily="2" charset="-52"/>
              </a:rPr>
              <a:t>Гингивостеотомия</a:t>
            </a:r>
            <a:r>
              <a:rPr lang="ru-RU" sz="1050" dirty="0" smtClean="0">
                <a:solidFill>
                  <a:srgbClr val="FCD5B5"/>
                </a:solidFill>
                <a:latin typeface="Muller Bold" pitchFamily="2" charset="-52"/>
              </a:rPr>
              <a:t> 14-24</a:t>
            </a:r>
            <a:endParaRPr lang="en-US" sz="1050" dirty="0" smtClean="0">
              <a:solidFill>
                <a:srgbClr val="FCD5B5"/>
              </a:solidFill>
              <a:latin typeface="Muller 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824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6944319" y="792088"/>
            <a:ext cx="4583833" cy="620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План презентации: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</p:txBody>
      </p:sp>
      <p:sp>
        <p:nvSpPr>
          <p:cNvPr id="9" name="Подзаголовок 3"/>
          <p:cNvSpPr txBox="1">
            <a:spLocks/>
          </p:cNvSpPr>
          <p:nvPr/>
        </p:nvSpPr>
        <p:spPr>
          <a:xfrm>
            <a:off x="6944319" y="1448997"/>
            <a:ext cx="4583833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Диагностика</a:t>
            </a:r>
          </a:p>
          <a:p>
            <a:pPr marL="971550" lvl="1" indent="-5143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rPr>
              <a:t>Объективный статус</a:t>
            </a:r>
          </a:p>
          <a:p>
            <a:pPr marL="971550" lvl="1" indent="-5143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Light" pitchFamily="2" charset="-52"/>
              </a:rPr>
              <a:t>Рентгенологический</a:t>
            </a:r>
            <a:r>
              <a:rPr kumimoji="0" lang="ru-RU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Light" pitchFamily="2" charset="-52"/>
              </a:rPr>
              <a:t> анализ</a:t>
            </a:r>
          </a:p>
          <a:p>
            <a:pPr marL="971550" lvl="1" indent="-5143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Light" pitchFamily="2" charset="-52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Знакомство с командой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План лечения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ru-RU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Примеры работ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ru-RU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Medium" pitchFamily="2" charset="-52"/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ru-RU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Стоимость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</p:txBody>
      </p:sp>
      <p:sp>
        <p:nvSpPr>
          <p:cNvPr id="17" name="Подзаголовок 3"/>
          <p:cNvSpPr txBox="1">
            <a:spLocks/>
          </p:cNvSpPr>
          <p:nvPr/>
        </p:nvSpPr>
        <p:spPr>
          <a:xfrm>
            <a:off x="6944319" y="5544616"/>
            <a:ext cx="4583833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Light" pitchFamily="2" charset="-52"/>
              </a:rPr>
              <a:t>Длительность: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~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60 мин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944" y="3034305"/>
            <a:ext cx="4094952" cy="7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5105" y="242616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92" name="Стрелка вправо 91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2672476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249181" y="6277805"/>
            <a:ext cx="1318427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Гингивостеотомия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5105" y="6277805"/>
            <a:ext cx="625310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Гигиена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7" name="Стрелка вправо 56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61418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972087" y="6277805"/>
            <a:ext cx="1236049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Удаление, </a:t>
            </a:r>
            <a:r>
              <a:rPr lang="en-US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i</a:t>
            </a: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, НКР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62632" y="5315949"/>
            <a:ext cx="1803172" cy="2596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III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кв. – аугментация</a:t>
            </a:r>
            <a:endParaRPr lang="en-US" sz="1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77626" y="5285913"/>
            <a:ext cx="1930741" cy="519351"/>
          </a:xfrm>
          <a:prstGeom prst="roundRect">
            <a:avLst>
              <a:gd name="adj" fmla="val 16388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IV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кв. –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аугментация (бол)</a:t>
            </a:r>
            <a:endParaRPr lang="en-US" sz="1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  <p:sp>
        <p:nvSpPr>
          <p:cNvPr id="90" name="Крест 89"/>
          <p:cNvSpPr/>
          <p:nvPr/>
        </p:nvSpPr>
        <p:spPr>
          <a:xfrm rot="2973494">
            <a:off x="2413984" y="252592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360189">
            <a:off x="3997348" y="2518125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596715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1232364">
            <a:off x="8200434" y="245602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9408368" y="251044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843254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445077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9173351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345566">
            <a:off x="7450589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Крест 142"/>
          <p:cNvSpPr/>
          <p:nvPr/>
        </p:nvSpPr>
        <p:spPr>
          <a:xfrm rot="2973494">
            <a:off x="9130538" y="2675102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Крест 143"/>
          <p:cNvSpPr/>
          <p:nvPr/>
        </p:nvSpPr>
        <p:spPr>
          <a:xfrm rot="2973494">
            <a:off x="9726682" y="269126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Крест 144"/>
          <p:cNvSpPr/>
          <p:nvPr/>
        </p:nvSpPr>
        <p:spPr>
          <a:xfrm rot="2973494">
            <a:off x="1796105" y="4354588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TextBox 145"/>
          <p:cNvSpPr txBox="1"/>
          <p:nvPr/>
        </p:nvSpPr>
        <p:spPr>
          <a:xfrm>
            <a:off x="3681799" y="1905426"/>
            <a:ext cx="659092" cy="2596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конс</a:t>
            </a:r>
            <a:endParaRPr lang="en-US" sz="12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334849" y="1829844"/>
            <a:ext cx="1695256" cy="458629"/>
          </a:xfrm>
          <a:prstGeom prst="roundRect">
            <a:avLst>
              <a:gd name="adj" fmla="val 33537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кв. - синус + аугментация (бол)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75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2783632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43070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373236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9194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272206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09488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879959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778108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024558" y="5689605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rgbClr val="FFFF00"/>
                </a:solidFill>
                <a:latin typeface="Muller Regular" pitchFamily="2" charset="-52"/>
              </a:rPr>
              <a:t>С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586987" y="5711244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229127" y="5711244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105" y="242616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92" name="Стрелка вправо 91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2672476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249181" y="6277805"/>
            <a:ext cx="1318427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Гингивостеотомия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5105" y="6277805"/>
            <a:ext cx="625310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Гигиена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7" name="Стрелка вправо 56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61418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972087" y="6277805"/>
            <a:ext cx="1236049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Удаление, </a:t>
            </a:r>
            <a:r>
              <a:rPr lang="en-US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i</a:t>
            </a: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, НКР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773469" y="6563897"/>
            <a:ext cx="3561380" cy="17747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Санация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8914313" y="6277805"/>
            <a:ext cx="398005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СТТ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8" name="Стрелка вправо 67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4325202" y="6331417"/>
            <a:ext cx="4507101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0" name="Крест 89"/>
          <p:cNvSpPr/>
          <p:nvPr/>
        </p:nvSpPr>
        <p:spPr>
          <a:xfrm rot="2973494">
            <a:off x="2413984" y="252592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360189">
            <a:off x="3997348" y="2518125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596715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1232364">
            <a:off x="8200434" y="245602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9408368" y="251044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843254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445077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9173351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345566">
            <a:off x="7450589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Крест 142"/>
          <p:cNvSpPr/>
          <p:nvPr/>
        </p:nvSpPr>
        <p:spPr>
          <a:xfrm rot="2973494">
            <a:off x="9130538" y="2675102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Крест 143"/>
          <p:cNvSpPr/>
          <p:nvPr/>
        </p:nvSpPr>
        <p:spPr>
          <a:xfrm rot="2973494">
            <a:off x="9726682" y="269126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Крест 144"/>
          <p:cNvSpPr/>
          <p:nvPr/>
        </p:nvSpPr>
        <p:spPr>
          <a:xfrm rot="2973494">
            <a:off x="1796105" y="4354588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3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116" name="Полилиния 115"/>
          <p:cNvSpPr/>
          <p:nvPr/>
        </p:nvSpPr>
        <p:spPr>
          <a:xfrm rot="180897">
            <a:off x="5064056" y="3731893"/>
            <a:ext cx="408146" cy="579948"/>
          </a:xfrm>
          <a:custGeom>
            <a:avLst/>
            <a:gdLst>
              <a:gd name="connsiteX0" fmla="*/ 188119 w 726282"/>
              <a:gd name="connsiteY0" fmla="*/ 52387 h 1197768"/>
              <a:gd name="connsiteX1" fmla="*/ 285750 w 726282"/>
              <a:gd name="connsiteY1" fmla="*/ 19050 h 1197768"/>
              <a:gd name="connsiteX2" fmla="*/ 364332 w 726282"/>
              <a:gd name="connsiteY2" fmla="*/ 0 h 1197768"/>
              <a:gd name="connsiteX3" fmla="*/ 445294 w 726282"/>
              <a:gd name="connsiteY3" fmla="*/ 2381 h 1197768"/>
              <a:gd name="connsiteX4" fmla="*/ 528638 w 726282"/>
              <a:gd name="connsiteY4" fmla="*/ 35718 h 1197768"/>
              <a:gd name="connsiteX5" fmla="*/ 633413 w 726282"/>
              <a:gd name="connsiteY5" fmla="*/ 104775 h 1197768"/>
              <a:gd name="connsiteX6" fmla="*/ 700088 w 726282"/>
              <a:gd name="connsiteY6" fmla="*/ 171450 h 1197768"/>
              <a:gd name="connsiteX7" fmla="*/ 726282 w 726282"/>
              <a:gd name="connsiteY7" fmla="*/ 273843 h 1197768"/>
              <a:gd name="connsiteX8" fmla="*/ 726282 w 726282"/>
              <a:gd name="connsiteY8" fmla="*/ 359568 h 1197768"/>
              <a:gd name="connsiteX9" fmla="*/ 714375 w 726282"/>
              <a:gd name="connsiteY9" fmla="*/ 469106 h 1197768"/>
              <a:gd name="connsiteX10" fmla="*/ 692944 w 726282"/>
              <a:gd name="connsiteY10" fmla="*/ 566737 h 1197768"/>
              <a:gd name="connsiteX11" fmla="*/ 692944 w 726282"/>
              <a:gd name="connsiteY11" fmla="*/ 588168 h 1197768"/>
              <a:gd name="connsiteX12" fmla="*/ 685800 w 726282"/>
              <a:gd name="connsiteY12" fmla="*/ 697706 h 1197768"/>
              <a:gd name="connsiteX13" fmla="*/ 654844 w 726282"/>
              <a:gd name="connsiteY13" fmla="*/ 833437 h 1197768"/>
              <a:gd name="connsiteX14" fmla="*/ 614363 w 726282"/>
              <a:gd name="connsiteY14" fmla="*/ 969168 h 1197768"/>
              <a:gd name="connsiteX15" fmla="*/ 588169 w 726282"/>
              <a:gd name="connsiteY15" fmla="*/ 1042987 h 1197768"/>
              <a:gd name="connsiteX16" fmla="*/ 547688 w 726282"/>
              <a:gd name="connsiteY16" fmla="*/ 1112043 h 1197768"/>
              <a:gd name="connsiteX17" fmla="*/ 483394 w 726282"/>
              <a:gd name="connsiteY17" fmla="*/ 1157287 h 1197768"/>
              <a:gd name="connsiteX18" fmla="*/ 457200 w 726282"/>
              <a:gd name="connsiteY18" fmla="*/ 1164431 h 1197768"/>
              <a:gd name="connsiteX19" fmla="*/ 333375 w 726282"/>
              <a:gd name="connsiteY19" fmla="*/ 1197768 h 1197768"/>
              <a:gd name="connsiteX20" fmla="*/ 261938 w 726282"/>
              <a:gd name="connsiteY20" fmla="*/ 1183481 h 1197768"/>
              <a:gd name="connsiteX21" fmla="*/ 190500 w 726282"/>
              <a:gd name="connsiteY21" fmla="*/ 1126331 h 1197768"/>
              <a:gd name="connsiteX22" fmla="*/ 173832 w 726282"/>
              <a:gd name="connsiteY22" fmla="*/ 1114425 h 1197768"/>
              <a:gd name="connsiteX23" fmla="*/ 138113 w 726282"/>
              <a:gd name="connsiteY23" fmla="*/ 1033462 h 1197768"/>
              <a:gd name="connsiteX24" fmla="*/ 90488 w 726282"/>
              <a:gd name="connsiteY24" fmla="*/ 888206 h 1197768"/>
              <a:gd name="connsiteX25" fmla="*/ 57150 w 726282"/>
              <a:gd name="connsiteY25" fmla="*/ 747712 h 1197768"/>
              <a:gd name="connsiteX26" fmla="*/ 45244 w 726282"/>
              <a:gd name="connsiteY26" fmla="*/ 723900 h 1197768"/>
              <a:gd name="connsiteX27" fmla="*/ 23813 w 726282"/>
              <a:gd name="connsiteY27" fmla="*/ 590550 h 1197768"/>
              <a:gd name="connsiteX28" fmla="*/ 14288 w 726282"/>
              <a:gd name="connsiteY28" fmla="*/ 495300 h 1197768"/>
              <a:gd name="connsiteX29" fmla="*/ 2382 w 726282"/>
              <a:gd name="connsiteY29" fmla="*/ 366712 h 1197768"/>
              <a:gd name="connsiteX30" fmla="*/ 0 w 726282"/>
              <a:gd name="connsiteY30" fmla="*/ 261937 h 1197768"/>
              <a:gd name="connsiteX31" fmla="*/ 26194 w 726282"/>
              <a:gd name="connsiteY31" fmla="*/ 185737 h 1197768"/>
              <a:gd name="connsiteX32" fmla="*/ 33338 w 726282"/>
              <a:gd name="connsiteY32" fmla="*/ 166687 h 1197768"/>
              <a:gd name="connsiteX33" fmla="*/ 66675 w 726282"/>
              <a:gd name="connsiteY33" fmla="*/ 123825 h 1197768"/>
              <a:gd name="connsiteX34" fmla="*/ 90488 w 726282"/>
              <a:gd name="connsiteY34" fmla="*/ 104775 h 1197768"/>
              <a:gd name="connsiteX35" fmla="*/ 188119 w 726282"/>
              <a:gd name="connsiteY35" fmla="*/ 52387 h 11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6282" h="1197768">
                <a:moveTo>
                  <a:pt x="188119" y="52387"/>
                </a:moveTo>
                <a:lnTo>
                  <a:pt x="285750" y="19050"/>
                </a:lnTo>
                <a:lnTo>
                  <a:pt x="364332" y="0"/>
                </a:lnTo>
                <a:lnTo>
                  <a:pt x="445294" y="2381"/>
                </a:lnTo>
                <a:lnTo>
                  <a:pt x="528638" y="35718"/>
                </a:lnTo>
                <a:lnTo>
                  <a:pt x="633413" y="104775"/>
                </a:lnTo>
                <a:lnTo>
                  <a:pt x="700088" y="171450"/>
                </a:lnTo>
                <a:lnTo>
                  <a:pt x="726282" y="273843"/>
                </a:lnTo>
                <a:lnTo>
                  <a:pt x="726282" y="359568"/>
                </a:lnTo>
                <a:lnTo>
                  <a:pt x="714375" y="469106"/>
                </a:lnTo>
                <a:lnTo>
                  <a:pt x="692944" y="566737"/>
                </a:lnTo>
                <a:lnTo>
                  <a:pt x="692944" y="588168"/>
                </a:lnTo>
                <a:lnTo>
                  <a:pt x="685800" y="697706"/>
                </a:lnTo>
                <a:lnTo>
                  <a:pt x="654844" y="833437"/>
                </a:lnTo>
                <a:lnTo>
                  <a:pt x="614363" y="969168"/>
                </a:lnTo>
                <a:lnTo>
                  <a:pt x="588169" y="1042987"/>
                </a:lnTo>
                <a:lnTo>
                  <a:pt x="547688" y="1112043"/>
                </a:lnTo>
                <a:lnTo>
                  <a:pt x="483394" y="1157287"/>
                </a:lnTo>
                <a:cubicBezTo>
                  <a:pt x="462114" y="1165267"/>
                  <a:pt x="471126" y="1164431"/>
                  <a:pt x="457200" y="1164431"/>
                </a:cubicBezTo>
                <a:lnTo>
                  <a:pt x="333375" y="1197768"/>
                </a:lnTo>
                <a:lnTo>
                  <a:pt x="261938" y="1183481"/>
                </a:lnTo>
                <a:lnTo>
                  <a:pt x="190500" y="1126331"/>
                </a:lnTo>
                <a:lnTo>
                  <a:pt x="173832" y="1114425"/>
                </a:lnTo>
                <a:lnTo>
                  <a:pt x="138113" y="1033462"/>
                </a:lnTo>
                <a:lnTo>
                  <a:pt x="90488" y="888206"/>
                </a:lnTo>
                <a:lnTo>
                  <a:pt x="57150" y="747712"/>
                </a:lnTo>
                <a:cubicBezTo>
                  <a:pt x="47169" y="725255"/>
                  <a:pt x="53153" y="731809"/>
                  <a:pt x="45244" y="723900"/>
                </a:cubicBezTo>
                <a:lnTo>
                  <a:pt x="23813" y="590550"/>
                </a:lnTo>
                <a:lnTo>
                  <a:pt x="14288" y="495300"/>
                </a:lnTo>
                <a:lnTo>
                  <a:pt x="2382" y="366712"/>
                </a:lnTo>
                <a:lnTo>
                  <a:pt x="0" y="261937"/>
                </a:lnTo>
                <a:lnTo>
                  <a:pt x="26194" y="185737"/>
                </a:lnTo>
                <a:lnTo>
                  <a:pt x="33338" y="166687"/>
                </a:lnTo>
                <a:lnTo>
                  <a:pt x="66675" y="123825"/>
                </a:lnTo>
                <a:cubicBezTo>
                  <a:pt x="87521" y="108190"/>
                  <a:pt x="80112" y="115149"/>
                  <a:pt x="90488" y="104775"/>
                </a:cubicBezTo>
                <a:lnTo>
                  <a:pt x="188119" y="52387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 rot="619591" flipH="1">
            <a:off x="4094184" y="3754969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олилиния 117"/>
          <p:cNvSpPr/>
          <p:nvPr/>
        </p:nvSpPr>
        <p:spPr>
          <a:xfrm>
            <a:off x="6479704" y="3780660"/>
            <a:ext cx="345443" cy="502152"/>
          </a:xfrm>
          <a:custGeom>
            <a:avLst/>
            <a:gdLst>
              <a:gd name="connsiteX0" fmla="*/ 76200 w 638175"/>
              <a:gd name="connsiteY0" fmla="*/ 21468 h 1100174"/>
              <a:gd name="connsiteX1" fmla="*/ 23813 w 638175"/>
              <a:gd name="connsiteY1" fmla="*/ 66712 h 1100174"/>
              <a:gd name="connsiteX2" fmla="*/ 11906 w 638175"/>
              <a:gd name="connsiteY2" fmla="*/ 135768 h 1100174"/>
              <a:gd name="connsiteX3" fmla="*/ 0 w 638175"/>
              <a:gd name="connsiteY3" fmla="*/ 250068 h 1100174"/>
              <a:gd name="connsiteX4" fmla="*/ 2381 w 638175"/>
              <a:gd name="connsiteY4" fmla="*/ 471524 h 1100174"/>
              <a:gd name="connsiteX5" fmla="*/ 33338 w 638175"/>
              <a:gd name="connsiteY5" fmla="*/ 731081 h 1100174"/>
              <a:gd name="connsiteX6" fmla="*/ 61913 w 638175"/>
              <a:gd name="connsiteY6" fmla="*/ 895387 h 1100174"/>
              <a:gd name="connsiteX7" fmla="*/ 102394 w 638175"/>
              <a:gd name="connsiteY7" fmla="*/ 1014449 h 1100174"/>
              <a:gd name="connsiteX8" fmla="*/ 142875 w 638175"/>
              <a:gd name="connsiteY8" fmla="*/ 1071599 h 1100174"/>
              <a:gd name="connsiteX9" fmla="*/ 233363 w 638175"/>
              <a:gd name="connsiteY9" fmla="*/ 1097793 h 1100174"/>
              <a:gd name="connsiteX10" fmla="*/ 366713 w 638175"/>
              <a:gd name="connsiteY10" fmla="*/ 1100174 h 1100174"/>
              <a:gd name="connsiteX11" fmla="*/ 402431 w 638175"/>
              <a:gd name="connsiteY11" fmla="*/ 1100174 h 1100174"/>
              <a:gd name="connsiteX12" fmla="*/ 473869 w 638175"/>
              <a:gd name="connsiteY12" fmla="*/ 1038262 h 1100174"/>
              <a:gd name="connsiteX13" fmla="*/ 519113 w 638175"/>
              <a:gd name="connsiteY13" fmla="*/ 969206 h 1100174"/>
              <a:gd name="connsiteX14" fmla="*/ 554831 w 638175"/>
              <a:gd name="connsiteY14" fmla="*/ 804899 h 1100174"/>
              <a:gd name="connsiteX15" fmla="*/ 583406 w 638175"/>
              <a:gd name="connsiteY15" fmla="*/ 590587 h 1100174"/>
              <a:gd name="connsiteX16" fmla="*/ 623888 w 638175"/>
              <a:gd name="connsiteY16" fmla="*/ 390562 h 1100174"/>
              <a:gd name="connsiteX17" fmla="*/ 626269 w 638175"/>
              <a:gd name="connsiteY17" fmla="*/ 369131 h 1100174"/>
              <a:gd name="connsiteX18" fmla="*/ 638175 w 638175"/>
              <a:gd name="connsiteY18" fmla="*/ 233399 h 1100174"/>
              <a:gd name="connsiteX19" fmla="*/ 638175 w 638175"/>
              <a:gd name="connsiteY19" fmla="*/ 202443 h 1100174"/>
              <a:gd name="connsiteX20" fmla="*/ 628650 w 638175"/>
              <a:gd name="connsiteY20" fmla="*/ 131006 h 1100174"/>
              <a:gd name="connsiteX21" fmla="*/ 619125 w 638175"/>
              <a:gd name="connsiteY21" fmla="*/ 111956 h 1100174"/>
              <a:gd name="connsiteX22" fmla="*/ 547688 w 638175"/>
              <a:gd name="connsiteY22" fmla="*/ 38137 h 1100174"/>
              <a:gd name="connsiteX23" fmla="*/ 402431 w 638175"/>
              <a:gd name="connsiteY23" fmla="*/ 4799 h 1100174"/>
              <a:gd name="connsiteX24" fmla="*/ 366713 w 638175"/>
              <a:gd name="connsiteY24" fmla="*/ 37 h 1100174"/>
              <a:gd name="connsiteX25" fmla="*/ 228600 w 638175"/>
              <a:gd name="connsiteY25" fmla="*/ 7181 h 1100174"/>
              <a:gd name="connsiteX26" fmla="*/ 76200 w 638175"/>
              <a:gd name="connsiteY26" fmla="*/ 21468 h 11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8175" h="1100174">
                <a:moveTo>
                  <a:pt x="76200" y="21468"/>
                </a:moveTo>
                <a:lnTo>
                  <a:pt x="23813" y="66712"/>
                </a:lnTo>
                <a:lnTo>
                  <a:pt x="11906" y="135768"/>
                </a:lnTo>
                <a:lnTo>
                  <a:pt x="0" y="250068"/>
                </a:lnTo>
                <a:cubicBezTo>
                  <a:pt x="794" y="323887"/>
                  <a:pt x="1587" y="397705"/>
                  <a:pt x="2381" y="471524"/>
                </a:cubicBezTo>
                <a:lnTo>
                  <a:pt x="33338" y="731081"/>
                </a:lnTo>
                <a:lnTo>
                  <a:pt x="61913" y="895387"/>
                </a:lnTo>
                <a:lnTo>
                  <a:pt x="102394" y="1014449"/>
                </a:lnTo>
                <a:lnTo>
                  <a:pt x="142875" y="1071599"/>
                </a:lnTo>
                <a:lnTo>
                  <a:pt x="233363" y="1097793"/>
                </a:lnTo>
                <a:lnTo>
                  <a:pt x="366713" y="1100174"/>
                </a:lnTo>
                <a:lnTo>
                  <a:pt x="402431" y="1100174"/>
                </a:lnTo>
                <a:lnTo>
                  <a:pt x="473869" y="1038262"/>
                </a:lnTo>
                <a:lnTo>
                  <a:pt x="519113" y="969206"/>
                </a:lnTo>
                <a:lnTo>
                  <a:pt x="554831" y="804899"/>
                </a:lnTo>
                <a:lnTo>
                  <a:pt x="583406" y="590587"/>
                </a:lnTo>
                <a:lnTo>
                  <a:pt x="623888" y="390562"/>
                </a:lnTo>
                <a:lnTo>
                  <a:pt x="626269" y="369131"/>
                </a:lnTo>
                <a:lnTo>
                  <a:pt x="638175" y="233399"/>
                </a:lnTo>
                <a:lnTo>
                  <a:pt x="638175" y="202443"/>
                </a:lnTo>
                <a:lnTo>
                  <a:pt x="628650" y="131006"/>
                </a:lnTo>
                <a:lnTo>
                  <a:pt x="619125" y="111956"/>
                </a:lnTo>
                <a:lnTo>
                  <a:pt x="547688" y="38137"/>
                </a:lnTo>
                <a:lnTo>
                  <a:pt x="402431" y="4799"/>
                </a:lnTo>
                <a:cubicBezTo>
                  <a:pt x="374727" y="-741"/>
                  <a:pt x="386713" y="37"/>
                  <a:pt x="366713" y="37"/>
                </a:cubicBezTo>
                <a:lnTo>
                  <a:pt x="228600" y="7181"/>
                </a:lnTo>
                <a:lnTo>
                  <a:pt x="76200" y="21468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олилиния 118"/>
          <p:cNvSpPr/>
          <p:nvPr/>
        </p:nvSpPr>
        <p:spPr>
          <a:xfrm>
            <a:off x="5821411" y="3780660"/>
            <a:ext cx="318713" cy="515430"/>
          </a:xfrm>
          <a:custGeom>
            <a:avLst/>
            <a:gdLst>
              <a:gd name="connsiteX0" fmla="*/ 61913 w 607219"/>
              <a:gd name="connsiteY0" fmla="*/ 711994 h 1133475"/>
              <a:gd name="connsiteX1" fmla="*/ 30956 w 607219"/>
              <a:gd name="connsiteY1" fmla="*/ 511969 h 1133475"/>
              <a:gd name="connsiteX2" fmla="*/ 11906 w 607219"/>
              <a:gd name="connsiteY2" fmla="*/ 392906 h 1133475"/>
              <a:gd name="connsiteX3" fmla="*/ 4763 w 607219"/>
              <a:gd name="connsiteY3" fmla="*/ 307181 h 1133475"/>
              <a:gd name="connsiteX4" fmla="*/ 0 w 607219"/>
              <a:gd name="connsiteY4" fmla="*/ 209550 h 1133475"/>
              <a:gd name="connsiteX5" fmla="*/ 11906 w 607219"/>
              <a:gd name="connsiteY5" fmla="*/ 123825 h 1133475"/>
              <a:gd name="connsiteX6" fmla="*/ 40481 w 607219"/>
              <a:gd name="connsiteY6" fmla="*/ 50006 h 1133475"/>
              <a:gd name="connsiteX7" fmla="*/ 126206 w 607219"/>
              <a:gd name="connsiteY7" fmla="*/ 2381 h 1133475"/>
              <a:gd name="connsiteX8" fmla="*/ 219075 w 607219"/>
              <a:gd name="connsiteY8" fmla="*/ 2381 h 1133475"/>
              <a:gd name="connsiteX9" fmla="*/ 376238 w 607219"/>
              <a:gd name="connsiteY9" fmla="*/ 0 h 1133475"/>
              <a:gd name="connsiteX10" fmla="*/ 466725 w 607219"/>
              <a:gd name="connsiteY10" fmla="*/ 4763 h 1133475"/>
              <a:gd name="connsiteX11" fmla="*/ 547688 w 607219"/>
              <a:gd name="connsiteY11" fmla="*/ 9525 h 1133475"/>
              <a:gd name="connsiteX12" fmla="*/ 592931 w 607219"/>
              <a:gd name="connsiteY12" fmla="*/ 61913 h 1133475"/>
              <a:gd name="connsiteX13" fmla="*/ 607219 w 607219"/>
              <a:gd name="connsiteY13" fmla="*/ 142875 h 1133475"/>
              <a:gd name="connsiteX14" fmla="*/ 604838 w 607219"/>
              <a:gd name="connsiteY14" fmla="*/ 252413 h 1133475"/>
              <a:gd name="connsiteX15" fmla="*/ 600075 w 607219"/>
              <a:gd name="connsiteY15" fmla="*/ 354806 h 1133475"/>
              <a:gd name="connsiteX16" fmla="*/ 578644 w 607219"/>
              <a:gd name="connsiteY16" fmla="*/ 502444 h 1133475"/>
              <a:gd name="connsiteX17" fmla="*/ 490538 w 607219"/>
              <a:gd name="connsiteY17" fmla="*/ 1021556 h 1133475"/>
              <a:gd name="connsiteX18" fmla="*/ 442913 w 607219"/>
              <a:gd name="connsiteY18" fmla="*/ 1095375 h 1133475"/>
              <a:gd name="connsiteX19" fmla="*/ 340519 w 607219"/>
              <a:gd name="connsiteY19" fmla="*/ 1133475 h 1133475"/>
              <a:gd name="connsiteX20" fmla="*/ 242888 w 607219"/>
              <a:gd name="connsiteY20" fmla="*/ 1131094 h 1133475"/>
              <a:gd name="connsiteX21" fmla="*/ 161925 w 607219"/>
              <a:gd name="connsiteY21" fmla="*/ 1090613 h 1133475"/>
              <a:gd name="connsiteX22" fmla="*/ 121444 w 607219"/>
              <a:gd name="connsiteY22" fmla="*/ 1014413 h 1133475"/>
              <a:gd name="connsiteX23" fmla="*/ 73819 w 607219"/>
              <a:gd name="connsiteY23" fmla="*/ 819150 h 1133475"/>
              <a:gd name="connsiteX24" fmla="*/ 61913 w 607219"/>
              <a:gd name="connsiteY24" fmla="*/ 711994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219" h="1133475">
                <a:moveTo>
                  <a:pt x="61913" y="711994"/>
                </a:moveTo>
                <a:lnTo>
                  <a:pt x="30956" y="511969"/>
                </a:lnTo>
                <a:lnTo>
                  <a:pt x="11906" y="392906"/>
                </a:lnTo>
                <a:lnTo>
                  <a:pt x="4763" y="307181"/>
                </a:lnTo>
                <a:lnTo>
                  <a:pt x="0" y="209550"/>
                </a:lnTo>
                <a:lnTo>
                  <a:pt x="11906" y="123825"/>
                </a:lnTo>
                <a:lnTo>
                  <a:pt x="40481" y="50006"/>
                </a:lnTo>
                <a:lnTo>
                  <a:pt x="126206" y="2381"/>
                </a:lnTo>
                <a:lnTo>
                  <a:pt x="219075" y="2381"/>
                </a:lnTo>
                <a:lnTo>
                  <a:pt x="376238" y="0"/>
                </a:lnTo>
                <a:lnTo>
                  <a:pt x="466725" y="4763"/>
                </a:lnTo>
                <a:lnTo>
                  <a:pt x="547688" y="9525"/>
                </a:lnTo>
                <a:lnTo>
                  <a:pt x="592931" y="61913"/>
                </a:lnTo>
                <a:lnTo>
                  <a:pt x="607219" y="142875"/>
                </a:lnTo>
                <a:cubicBezTo>
                  <a:pt x="606425" y="179388"/>
                  <a:pt x="605632" y="215900"/>
                  <a:pt x="604838" y="252413"/>
                </a:cubicBezTo>
                <a:lnTo>
                  <a:pt x="600075" y="354806"/>
                </a:lnTo>
                <a:lnTo>
                  <a:pt x="578644" y="502444"/>
                </a:lnTo>
                <a:lnTo>
                  <a:pt x="490538" y="1021556"/>
                </a:lnTo>
                <a:lnTo>
                  <a:pt x="442913" y="1095375"/>
                </a:lnTo>
                <a:lnTo>
                  <a:pt x="340519" y="1133475"/>
                </a:lnTo>
                <a:lnTo>
                  <a:pt x="242888" y="1131094"/>
                </a:lnTo>
                <a:lnTo>
                  <a:pt x="161925" y="1090613"/>
                </a:lnTo>
                <a:lnTo>
                  <a:pt x="121444" y="1014413"/>
                </a:lnTo>
                <a:lnTo>
                  <a:pt x="73819" y="819150"/>
                </a:lnTo>
                <a:cubicBezTo>
                  <a:pt x="73025" y="789781"/>
                  <a:pt x="72232" y="760413"/>
                  <a:pt x="61913" y="711994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олилиния 119"/>
          <p:cNvSpPr/>
          <p:nvPr/>
        </p:nvSpPr>
        <p:spPr>
          <a:xfrm flipH="1">
            <a:off x="5488107" y="3775051"/>
            <a:ext cx="322897" cy="502152"/>
          </a:xfrm>
          <a:custGeom>
            <a:avLst/>
            <a:gdLst>
              <a:gd name="connsiteX0" fmla="*/ 76200 w 638175"/>
              <a:gd name="connsiteY0" fmla="*/ 21468 h 1100174"/>
              <a:gd name="connsiteX1" fmla="*/ 23813 w 638175"/>
              <a:gd name="connsiteY1" fmla="*/ 66712 h 1100174"/>
              <a:gd name="connsiteX2" fmla="*/ 11906 w 638175"/>
              <a:gd name="connsiteY2" fmla="*/ 135768 h 1100174"/>
              <a:gd name="connsiteX3" fmla="*/ 0 w 638175"/>
              <a:gd name="connsiteY3" fmla="*/ 250068 h 1100174"/>
              <a:gd name="connsiteX4" fmla="*/ 2381 w 638175"/>
              <a:gd name="connsiteY4" fmla="*/ 471524 h 1100174"/>
              <a:gd name="connsiteX5" fmla="*/ 33338 w 638175"/>
              <a:gd name="connsiteY5" fmla="*/ 731081 h 1100174"/>
              <a:gd name="connsiteX6" fmla="*/ 61913 w 638175"/>
              <a:gd name="connsiteY6" fmla="*/ 895387 h 1100174"/>
              <a:gd name="connsiteX7" fmla="*/ 102394 w 638175"/>
              <a:gd name="connsiteY7" fmla="*/ 1014449 h 1100174"/>
              <a:gd name="connsiteX8" fmla="*/ 142875 w 638175"/>
              <a:gd name="connsiteY8" fmla="*/ 1071599 h 1100174"/>
              <a:gd name="connsiteX9" fmla="*/ 233363 w 638175"/>
              <a:gd name="connsiteY9" fmla="*/ 1097793 h 1100174"/>
              <a:gd name="connsiteX10" fmla="*/ 366713 w 638175"/>
              <a:gd name="connsiteY10" fmla="*/ 1100174 h 1100174"/>
              <a:gd name="connsiteX11" fmla="*/ 402431 w 638175"/>
              <a:gd name="connsiteY11" fmla="*/ 1100174 h 1100174"/>
              <a:gd name="connsiteX12" fmla="*/ 473869 w 638175"/>
              <a:gd name="connsiteY12" fmla="*/ 1038262 h 1100174"/>
              <a:gd name="connsiteX13" fmla="*/ 519113 w 638175"/>
              <a:gd name="connsiteY13" fmla="*/ 969206 h 1100174"/>
              <a:gd name="connsiteX14" fmla="*/ 554831 w 638175"/>
              <a:gd name="connsiteY14" fmla="*/ 804899 h 1100174"/>
              <a:gd name="connsiteX15" fmla="*/ 583406 w 638175"/>
              <a:gd name="connsiteY15" fmla="*/ 590587 h 1100174"/>
              <a:gd name="connsiteX16" fmla="*/ 623888 w 638175"/>
              <a:gd name="connsiteY16" fmla="*/ 390562 h 1100174"/>
              <a:gd name="connsiteX17" fmla="*/ 626269 w 638175"/>
              <a:gd name="connsiteY17" fmla="*/ 369131 h 1100174"/>
              <a:gd name="connsiteX18" fmla="*/ 638175 w 638175"/>
              <a:gd name="connsiteY18" fmla="*/ 233399 h 1100174"/>
              <a:gd name="connsiteX19" fmla="*/ 638175 w 638175"/>
              <a:gd name="connsiteY19" fmla="*/ 202443 h 1100174"/>
              <a:gd name="connsiteX20" fmla="*/ 628650 w 638175"/>
              <a:gd name="connsiteY20" fmla="*/ 131006 h 1100174"/>
              <a:gd name="connsiteX21" fmla="*/ 619125 w 638175"/>
              <a:gd name="connsiteY21" fmla="*/ 111956 h 1100174"/>
              <a:gd name="connsiteX22" fmla="*/ 547688 w 638175"/>
              <a:gd name="connsiteY22" fmla="*/ 38137 h 1100174"/>
              <a:gd name="connsiteX23" fmla="*/ 402431 w 638175"/>
              <a:gd name="connsiteY23" fmla="*/ 4799 h 1100174"/>
              <a:gd name="connsiteX24" fmla="*/ 366713 w 638175"/>
              <a:gd name="connsiteY24" fmla="*/ 37 h 1100174"/>
              <a:gd name="connsiteX25" fmla="*/ 228600 w 638175"/>
              <a:gd name="connsiteY25" fmla="*/ 7181 h 1100174"/>
              <a:gd name="connsiteX26" fmla="*/ 76200 w 638175"/>
              <a:gd name="connsiteY26" fmla="*/ 21468 h 11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8175" h="1100174">
                <a:moveTo>
                  <a:pt x="76200" y="21468"/>
                </a:moveTo>
                <a:lnTo>
                  <a:pt x="23813" y="66712"/>
                </a:lnTo>
                <a:lnTo>
                  <a:pt x="11906" y="135768"/>
                </a:lnTo>
                <a:lnTo>
                  <a:pt x="0" y="250068"/>
                </a:lnTo>
                <a:cubicBezTo>
                  <a:pt x="794" y="323887"/>
                  <a:pt x="1587" y="397705"/>
                  <a:pt x="2381" y="471524"/>
                </a:cubicBezTo>
                <a:lnTo>
                  <a:pt x="33338" y="731081"/>
                </a:lnTo>
                <a:lnTo>
                  <a:pt x="61913" y="895387"/>
                </a:lnTo>
                <a:lnTo>
                  <a:pt x="102394" y="1014449"/>
                </a:lnTo>
                <a:lnTo>
                  <a:pt x="142875" y="1071599"/>
                </a:lnTo>
                <a:lnTo>
                  <a:pt x="233363" y="1097793"/>
                </a:lnTo>
                <a:lnTo>
                  <a:pt x="366713" y="1100174"/>
                </a:lnTo>
                <a:lnTo>
                  <a:pt x="402431" y="1100174"/>
                </a:lnTo>
                <a:lnTo>
                  <a:pt x="473869" y="1038262"/>
                </a:lnTo>
                <a:lnTo>
                  <a:pt x="519113" y="969206"/>
                </a:lnTo>
                <a:lnTo>
                  <a:pt x="554831" y="804899"/>
                </a:lnTo>
                <a:lnTo>
                  <a:pt x="583406" y="590587"/>
                </a:lnTo>
                <a:lnTo>
                  <a:pt x="623888" y="390562"/>
                </a:lnTo>
                <a:lnTo>
                  <a:pt x="626269" y="369131"/>
                </a:lnTo>
                <a:lnTo>
                  <a:pt x="638175" y="233399"/>
                </a:lnTo>
                <a:lnTo>
                  <a:pt x="638175" y="202443"/>
                </a:lnTo>
                <a:lnTo>
                  <a:pt x="628650" y="131006"/>
                </a:lnTo>
                <a:lnTo>
                  <a:pt x="619125" y="111956"/>
                </a:lnTo>
                <a:lnTo>
                  <a:pt x="547688" y="38137"/>
                </a:lnTo>
                <a:lnTo>
                  <a:pt x="402431" y="4799"/>
                </a:lnTo>
                <a:cubicBezTo>
                  <a:pt x="374727" y="-741"/>
                  <a:pt x="386713" y="37"/>
                  <a:pt x="366713" y="37"/>
                </a:cubicBezTo>
                <a:lnTo>
                  <a:pt x="228600" y="7181"/>
                </a:lnTo>
                <a:lnTo>
                  <a:pt x="76200" y="21468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олилиния 120"/>
          <p:cNvSpPr/>
          <p:nvPr/>
        </p:nvSpPr>
        <p:spPr>
          <a:xfrm flipH="1">
            <a:off x="6833439" y="3743162"/>
            <a:ext cx="431505" cy="579948"/>
          </a:xfrm>
          <a:custGeom>
            <a:avLst/>
            <a:gdLst>
              <a:gd name="connsiteX0" fmla="*/ 188119 w 726282"/>
              <a:gd name="connsiteY0" fmla="*/ 52387 h 1197768"/>
              <a:gd name="connsiteX1" fmla="*/ 285750 w 726282"/>
              <a:gd name="connsiteY1" fmla="*/ 19050 h 1197768"/>
              <a:gd name="connsiteX2" fmla="*/ 364332 w 726282"/>
              <a:gd name="connsiteY2" fmla="*/ 0 h 1197768"/>
              <a:gd name="connsiteX3" fmla="*/ 445294 w 726282"/>
              <a:gd name="connsiteY3" fmla="*/ 2381 h 1197768"/>
              <a:gd name="connsiteX4" fmla="*/ 528638 w 726282"/>
              <a:gd name="connsiteY4" fmla="*/ 35718 h 1197768"/>
              <a:gd name="connsiteX5" fmla="*/ 633413 w 726282"/>
              <a:gd name="connsiteY5" fmla="*/ 104775 h 1197768"/>
              <a:gd name="connsiteX6" fmla="*/ 700088 w 726282"/>
              <a:gd name="connsiteY6" fmla="*/ 171450 h 1197768"/>
              <a:gd name="connsiteX7" fmla="*/ 726282 w 726282"/>
              <a:gd name="connsiteY7" fmla="*/ 273843 h 1197768"/>
              <a:gd name="connsiteX8" fmla="*/ 726282 w 726282"/>
              <a:gd name="connsiteY8" fmla="*/ 359568 h 1197768"/>
              <a:gd name="connsiteX9" fmla="*/ 714375 w 726282"/>
              <a:gd name="connsiteY9" fmla="*/ 469106 h 1197768"/>
              <a:gd name="connsiteX10" fmla="*/ 692944 w 726282"/>
              <a:gd name="connsiteY10" fmla="*/ 566737 h 1197768"/>
              <a:gd name="connsiteX11" fmla="*/ 692944 w 726282"/>
              <a:gd name="connsiteY11" fmla="*/ 588168 h 1197768"/>
              <a:gd name="connsiteX12" fmla="*/ 685800 w 726282"/>
              <a:gd name="connsiteY12" fmla="*/ 697706 h 1197768"/>
              <a:gd name="connsiteX13" fmla="*/ 654844 w 726282"/>
              <a:gd name="connsiteY13" fmla="*/ 833437 h 1197768"/>
              <a:gd name="connsiteX14" fmla="*/ 614363 w 726282"/>
              <a:gd name="connsiteY14" fmla="*/ 969168 h 1197768"/>
              <a:gd name="connsiteX15" fmla="*/ 588169 w 726282"/>
              <a:gd name="connsiteY15" fmla="*/ 1042987 h 1197768"/>
              <a:gd name="connsiteX16" fmla="*/ 547688 w 726282"/>
              <a:gd name="connsiteY16" fmla="*/ 1112043 h 1197768"/>
              <a:gd name="connsiteX17" fmla="*/ 483394 w 726282"/>
              <a:gd name="connsiteY17" fmla="*/ 1157287 h 1197768"/>
              <a:gd name="connsiteX18" fmla="*/ 457200 w 726282"/>
              <a:gd name="connsiteY18" fmla="*/ 1164431 h 1197768"/>
              <a:gd name="connsiteX19" fmla="*/ 333375 w 726282"/>
              <a:gd name="connsiteY19" fmla="*/ 1197768 h 1197768"/>
              <a:gd name="connsiteX20" fmla="*/ 261938 w 726282"/>
              <a:gd name="connsiteY20" fmla="*/ 1183481 h 1197768"/>
              <a:gd name="connsiteX21" fmla="*/ 190500 w 726282"/>
              <a:gd name="connsiteY21" fmla="*/ 1126331 h 1197768"/>
              <a:gd name="connsiteX22" fmla="*/ 173832 w 726282"/>
              <a:gd name="connsiteY22" fmla="*/ 1114425 h 1197768"/>
              <a:gd name="connsiteX23" fmla="*/ 138113 w 726282"/>
              <a:gd name="connsiteY23" fmla="*/ 1033462 h 1197768"/>
              <a:gd name="connsiteX24" fmla="*/ 90488 w 726282"/>
              <a:gd name="connsiteY24" fmla="*/ 888206 h 1197768"/>
              <a:gd name="connsiteX25" fmla="*/ 57150 w 726282"/>
              <a:gd name="connsiteY25" fmla="*/ 747712 h 1197768"/>
              <a:gd name="connsiteX26" fmla="*/ 45244 w 726282"/>
              <a:gd name="connsiteY26" fmla="*/ 723900 h 1197768"/>
              <a:gd name="connsiteX27" fmla="*/ 23813 w 726282"/>
              <a:gd name="connsiteY27" fmla="*/ 590550 h 1197768"/>
              <a:gd name="connsiteX28" fmla="*/ 14288 w 726282"/>
              <a:gd name="connsiteY28" fmla="*/ 495300 h 1197768"/>
              <a:gd name="connsiteX29" fmla="*/ 2382 w 726282"/>
              <a:gd name="connsiteY29" fmla="*/ 366712 h 1197768"/>
              <a:gd name="connsiteX30" fmla="*/ 0 w 726282"/>
              <a:gd name="connsiteY30" fmla="*/ 261937 h 1197768"/>
              <a:gd name="connsiteX31" fmla="*/ 26194 w 726282"/>
              <a:gd name="connsiteY31" fmla="*/ 185737 h 1197768"/>
              <a:gd name="connsiteX32" fmla="*/ 33338 w 726282"/>
              <a:gd name="connsiteY32" fmla="*/ 166687 h 1197768"/>
              <a:gd name="connsiteX33" fmla="*/ 66675 w 726282"/>
              <a:gd name="connsiteY33" fmla="*/ 123825 h 1197768"/>
              <a:gd name="connsiteX34" fmla="*/ 90488 w 726282"/>
              <a:gd name="connsiteY34" fmla="*/ 104775 h 1197768"/>
              <a:gd name="connsiteX35" fmla="*/ 188119 w 726282"/>
              <a:gd name="connsiteY35" fmla="*/ 52387 h 11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6282" h="1197768">
                <a:moveTo>
                  <a:pt x="188119" y="52387"/>
                </a:moveTo>
                <a:lnTo>
                  <a:pt x="285750" y="19050"/>
                </a:lnTo>
                <a:lnTo>
                  <a:pt x="364332" y="0"/>
                </a:lnTo>
                <a:lnTo>
                  <a:pt x="445294" y="2381"/>
                </a:lnTo>
                <a:lnTo>
                  <a:pt x="528638" y="35718"/>
                </a:lnTo>
                <a:lnTo>
                  <a:pt x="633413" y="104775"/>
                </a:lnTo>
                <a:lnTo>
                  <a:pt x="700088" y="171450"/>
                </a:lnTo>
                <a:lnTo>
                  <a:pt x="726282" y="273843"/>
                </a:lnTo>
                <a:lnTo>
                  <a:pt x="726282" y="359568"/>
                </a:lnTo>
                <a:lnTo>
                  <a:pt x="714375" y="469106"/>
                </a:lnTo>
                <a:lnTo>
                  <a:pt x="692944" y="566737"/>
                </a:lnTo>
                <a:lnTo>
                  <a:pt x="692944" y="588168"/>
                </a:lnTo>
                <a:lnTo>
                  <a:pt x="685800" y="697706"/>
                </a:lnTo>
                <a:lnTo>
                  <a:pt x="654844" y="833437"/>
                </a:lnTo>
                <a:lnTo>
                  <a:pt x="614363" y="969168"/>
                </a:lnTo>
                <a:lnTo>
                  <a:pt x="588169" y="1042987"/>
                </a:lnTo>
                <a:lnTo>
                  <a:pt x="547688" y="1112043"/>
                </a:lnTo>
                <a:lnTo>
                  <a:pt x="483394" y="1157287"/>
                </a:lnTo>
                <a:cubicBezTo>
                  <a:pt x="462114" y="1165267"/>
                  <a:pt x="471126" y="1164431"/>
                  <a:pt x="457200" y="1164431"/>
                </a:cubicBezTo>
                <a:lnTo>
                  <a:pt x="333375" y="1197768"/>
                </a:lnTo>
                <a:lnTo>
                  <a:pt x="261938" y="1183481"/>
                </a:lnTo>
                <a:lnTo>
                  <a:pt x="190500" y="1126331"/>
                </a:lnTo>
                <a:lnTo>
                  <a:pt x="173832" y="1114425"/>
                </a:lnTo>
                <a:lnTo>
                  <a:pt x="138113" y="1033462"/>
                </a:lnTo>
                <a:lnTo>
                  <a:pt x="90488" y="888206"/>
                </a:lnTo>
                <a:lnTo>
                  <a:pt x="57150" y="747712"/>
                </a:lnTo>
                <a:cubicBezTo>
                  <a:pt x="47169" y="725255"/>
                  <a:pt x="53153" y="731809"/>
                  <a:pt x="45244" y="723900"/>
                </a:cubicBezTo>
                <a:lnTo>
                  <a:pt x="23813" y="590550"/>
                </a:lnTo>
                <a:lnTo>
                  <a:pt x="14288" y="495300"/>
                </a:lnTo>
                <a:lnTo>
                  <a:pt x="2382" y="366712"/>
                </a:lnTo>
                <a:lnTo>
                  <a:pt x="0" y="261937"/>
                </a:lnTo>
                <a:lnTo>
                  <a:pt x="26194" y="185737"/>
                </a:lnTo>
                <a:lnTo>
                  <a:pt x="33338" y="166687"/>
                </a:lnTo>
                <a:lnTo>
                  <a:pt x="66675" y="123825"/>
                </a:lnTo>
                <a:cubicBezTo>
                  <a:pt x="87521" y="108190"/>
                  <a:pt x="80112" y="115149"/>
                  <a:pt x="90488" y="104775"/>
                </a:cubicBezTo>
                <a:lnTo>
                  <a:pt x="188119" y="52387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олилиния 121"/>
          <p:cNvSpPr/>
          <p:nvPr/>
        </p:nvSpPr>
        <p:spPr>
          <a:xfrm rot="548377" flipH="1">
            <a:off x="4592696" y="3761719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олилиния 122"/>
          <p:cNvSpPr/>
          <p:nvPr/>
        </p:nvSpPr>
        <p:spPr>
          <a:xfrm rot="21051623">
            <a:off x="7794877" y="3765991"/>
            <a:ext cx="464849" cy="589523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олилиния 123"/>
          <p:cNvSpPr/>
          <p:nvPr/>
        </p:nvSpPr>
        <p:spPr>
          <a:xfrm rot="20980409">
            <a:off x="7302201" y="3770750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олилиния 124"/>
          <p:cNvSpPr/>
          <p:nvPr/>
        </p:nvSpPr>
        <p:spPr>
          <a:xfrm rot="160785" flipH="1">
            <a:off x="3376012" y="3744379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олилиния 125"/>
          <p:cNvSpPr/>
          <p:nvPr/>
        </p:nvSpPr>
        <p:spPr>
          <a:xfrm flipH="1">
            <a:off x="6147604" y="3780660"/>
            <a:ext cx="321191" cy="515430"/>
          </a:xfrm>
          <a:custGeom>
            <a:avLst/>
            <a:gdLst>
              <a:gd name="connsiteX0" fmla="*/ 61913 w 607219"/>
              <a:gd name="connsiteY0" fmla="*/ 711994 h 1133475"/>
              <a:gd name="connsiteX1" fmla="*/ 30956 w 607219"/>
              <a:gd name="connsiteY1" fmla="*/ 511969 h 1133475"/>
              <a:gd name="connsiteX2" fmla="*/ 11906 w 607219"/>
              <a:gd name="connsiteY2" fmla="*/ 392906 h 1133475"/>
              <a:gd name="connsiteX3" fmla="*/ 4763 w 607219"/>
              <a:gd name="connsiteY3" fmla="*/ 307181 h 1133475"/>
              <a:gd name="connsiteX4" fmla="*/ 0 w 607219"/>
              <a:gd name="connsiteY4" fmla="*/ 209550 h 1133475"/>
              <a:gd name="connsiteX5" fmla="*/ 11906 w 607219"/>
              <a:gd name="connsiteY5" fmla="*/ 123825 h 1133475"/>
              <a:gd name="connsiteX6" fmla="*/ 40481 w 607219"/>
              <a:gd name="connsiteY6" fmla="*/ 50006 h 1133475"/>
              <a:gd name="connsiteX7" fmla="*/ 126206 w 607219"/>
              <a:gd name="connsiteY7" fmla="*/ 2381 h 1133475"/>
              <a:gd name="connsiteX8" fmla="*/ 219075 w 607219"/>
              <a:gd name="connsiteY8" fmla="*/ 2381 h 1133475"/>
              <a:gd name="connsiteX9" fmla="*/ 376238 w 607219"/>
              <a:gd name="connsiteY9" fmla="*/ 0 h 1133475"/>
              <a:gd name="connsiteX10" fmla="*/ 466725 w 607219"/>
              <a:gd name="connsiteY10" fmla="*/ 4763 h 1133475"/>
              <a:gd name="connsiteX11" fmla="*/ 547688 w 607219"/>
              <a:gd name="connsiteY11" fmla="*/ 9525 h 1133475"/>
              <a:gd name="connsiteX12" fmla="*/ 592931 w 607219"/>
              <a:gd name="connsiteY12" fmla="*/ 61913 h 1133475"/>
              <a:gd name="connsiteX13" fmla="*/ 607219 w 607219"/>
              <a:gd name="connsiteY13" fmla="*/ 142875 h 1133475"/>
              <a:gd name="connsiteX14" fmla="*/ 604838 w 607219"/>
              <a:gd name="connsiteY14" fmla="*/ 252413 h 1133475"/>
              <a:gd name="connsiteX15" fmla="*/ 600075 w 607219"/>
              <a:gd name="connsiteY15" fmla="*/ 354806 h 1133475"/>
              <a:gd name="connsiteX16" fmla="*/ 578644 w 607219"/>
              <a:gd name="connsiteY16" fmla="*/ 502444 h 1133475"/>
              <a:gd name="connsiteX17" fmla="*/ 490538 w 607219"/>
              <a:gd name="connsiteY17" fmla="*/ 1021556 h 1133475"/>
              <a:gd name="connsiteX18" fmla="*/ 442913 w 607219"/>
              <a:gd name="connsiteY18" fmla="*/ 1095375 h 1133475"/>
              <a:gd name="connsiteX19" fmla="*/ 340519 w 607219"/>
              <a:gd name="connsiteY19" fmla="*/ 1133475 h 1133475"/>
              <a:gd name="connsiteX20" fmla="*/ 242888 w 607219"/>
              <a:gd name="connsiteY20" fmla="*/ 1131094 h 1133475"/>
              <a:gd name="connsiteX21" fmla="*/ 161925 w 607219"/>
              <a:gd name="connsiteY21" fmla="*/ 1090613 h 1133475"/>
              <a:gd name="connsiteX22" fmla="*/ 121444 w 607219"/>
              <a:gd name="connsiteY22" fmla="*/ 1014413 h 1133475"/>
              <a:gd name="connsiteX23" fmla="*/ 73819 w 607219"/>
              <a:gd name="connsiteY23" fmla="*/ 819150 h 1133475"/>
              <a:gd name="connsiteX24" fmla="*/ 61913 w 607219"/>
              <a:gd name="connsiteY24" fmla="*/ 711994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219" h="1133475">
                <a:moveTo>
                  <a:pt x="61913" y="711994"/>
                </a:moveTo>
                <a:lnTo>
                  <a:pt x="30956" y="511969"/>
                </a:lnTo>
                <a:lnTo>
                  <a:pt x="11906" y="392906"/>
                </a:lnTo>
                <a:lnTo>
                  <a:pt x="4763" y="307181"/>
                </a:lnTo>
                <a:lnTo>
                  <a:pt x="0" y="209550"/>
                </a:lnTo>
                <a:lnTo>
                  <a:pt x="11906" y="123825"/>
                </a:lnTo>
                <a:lnTo>
                  <a:pt x="40481" y="50006"/>
                </a:lnTo>
                <a:lnTo>
                  <a:pt x="126206" y="2381"/>
                </a:lnTo>
                <a:lnTo>
                  <a:pt x="219075" y="2381"/>
                </a:lnTo>
                <a:lnTo>
                  <a:pt x="376238" y="0"/>
                </a:lnTo>
                <a:lnTo>
                  <a:pt x="466725" y="4763"/>
                </a:lnTo>
                <a:lnTo>
                  <a:pt x="547688" y="9525"/>
                </a:lnTo>
                <a:lnTo>
                  <a:pt x="592931" y="61913"/>
                </a:lnTo>
                <a:lnTo>
                  <a:pt x="607219" y="142875"/>
                </a:lnTo>
                <a:cubicBezTo>
                  <a:pt x="606425" y="179388"/>
                  <a:pt x="605632" y="215900"/>
                  <a:pt x="604838" y="252413"/>
                </a:cubicBezTo>
                <a:lnTo>
                  <a:pt x="600075" y="354806"/>
                </a:lnTo>
                <a:lnTo>
                  <a:pt x="578644" y="502444"/>
                </a:lnTo>
                <a:lnTo>
                  <a:pt x="490538" y="1021556"/>
                </a:lnTo>
                <a:lnTo>
                  <a:pt x="442913" y="1095375"/>
                </a:lnTo>
                <a:lnTo>
                  <a:pt x="340519" y="1133475"/>
                </a:lnTo>
                <a:lnTo>
                  <a:pt x="242888" y="1131094"/>
                </a:lnTo>
                <a:lnTo>
                  <a:pt x="161925" y="1090613"/>
                </a:lnTo>
                <a:lnTo>
                  <a:pt x="121444" y="1014413"/>
                </a:lnTo>
                <a:lnTo>
                  <a:pt x="73819" y="819150"/>
                </a:lnTo>
                <a:cubicBezTo>
                  <a:pt x="73025" y="789781"/>
                  <a:pt x="72232" y="760413"/>
                  <a:pt x="61913" y="711994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олилиния 126"/>
          <p:cNvSpPr/>
          <p:nvPr/>
        </p:nvSpPr>
        <p:spPr>
          <a:xfrm rot="160785" flipH="1">
            <a:off x="2651410" y="3744380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олилиния 127"/>
          <p:cNvSpPr/>
          <p:nvPr/>
        </p:nvSpPr>
        <p:spPr>
          <a:xfrm rot="21439215">
            <a:off x="8980286" y="3780896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олилиния 128"/>
          <p:cNvSpPr/>
          <p:nvPr/>
        </p:nvSpPr>
        <p:spPr>
          <a:xfrm rot="21439215">
            <a:off x="8255685" y="3780897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5105" y="242616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92" name="Стрелка вправо 91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2672476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249181" y="6277805"/>
            <a:ext cx="1318427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Гингивостеотомия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5105" y="6277805"/>
            <a:ext cx="625310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Гигиена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7" name="Стрелка вправо 56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61418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972087" y="6277805"/>
            <a:ext cx="1236049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Удаление, </a:t>
            </a:r>
            <a:r>
              <a:rPr lang="en-US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i</a:t>
            </a: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, НКР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773469" y="6563897"/>
            <a:ext cx="3561380" cy="17747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Санация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8914313" y="6277805"/>
            <a:ext cx="398005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СТТ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5" name="Стрелка вправо 64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423952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4B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6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726136" y="6277805"/>
            <a:ext cx="1242365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Протезирование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8" name="Стрелка вправо 67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4325202" y="6331417"/>
            <a:ext cx="4507101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0" name="Крест 89"/>
          <p:cNvSpPr/>
          <p:nvPr/>
        </p:nvSpPr>
        <p:spPr>
          <a:xfrm rot="2973494">
            <a:off x="2413984" y="252592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360189">
            <a:off x="3997348" y="2518125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596715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" name="Полилиния 101"/>
          <p:cNvSpPr/>
          <p:nvPr/>
        </p:nvSpPr>
        <p:spPr>
          <a:xfrm rot="260911" flipH="1">
            <a:off x="7075502" y="3294953"/>
            <a:ext cx="434356" cy="632209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 flipH="1">
            <a:off x="6660800" y="3362412"/>
            <a:ext cx="388457" cy="533443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 rot="10993016" flipH="1">
            <a:off x="3230102" y="3368923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 flipH="1">
            <a:off x="6199612" y="3285921"/>
            <a:ext cx="453901" cy="644283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 105"/>
          <p:cNvSpPr/>
          <p:nvPr/>
        </p:nvSpPr>
        <p:spPr>
          <a:xfrm>
            <a:off x="5353738" y="3362412"/>
            <a:ext cx="388457" cy="533443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5741407" y="3285921"/>
            <a:ext cx="453901" cy="644283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 107"/>
          <p:cNvSpPr/>
          <p:nvPr/>
        </p:nvSpPr>
        <p:spPr>
          <a:xfrm rot="21339089">
            <a:off x="4913060" y="3284984"/>
            <a:ext cx="434356" cy="632209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 rot="11293706" flipH="1">
            <a:off x="8027527" y="3374570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 109"/>
          <p:cNvSpPr/>
          <p:nvPr/>
        </p:nvSpPr>
        <p:spPr>
          <a:xfrm rot="11364920" flipH="1">
            <a:off x="7538602" y="3368005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 rot="10306294">
            <a:off x="4453839" y="3341687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 rot="10235080">
            <a:off x="3948655" y="3341687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 rot="10993016" flipH="1">
            <a:off x="2512226" y="3368924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 rot="10606984">
            <a:off x="9187414" y="3423233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олилиния 114"/>
          <p:cNvSpPr/>
          <p:nvPr/>
        </p:nvSpPr>
        <p:spPr>
          <a:xfrm rot="10606984">
            <a:off x="8469538" y="3423234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1232364">
            <a:off x="8200434" y="245602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9408368" y="251044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843254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445077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9173351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21345566">
            <a:off x="7450589" y="442969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" name="TextBox 141"/>
          <p:cNvSpPr txBox="1"/>
          <p:nvPr/>
        </p:nvSpPr>
        <p:spPr>
          <a:xfrm>
            <a:off x="5069797" y="4917894"/>
            <a:ext cx="2141174" cy="340519"/>
          </a:xfrm>
          <a:prstGeom prst="roundRect">
            <a:avLst>
              <a:gd name="adj" fmla="val 16921"/>
            </a:avLst>
          </a:prstGeom>
          <a:solidFill>
            <a:srgbClr val="FFFFFF">
              <a:alpha val="60000"/>
            </a:srgbClr>
          </a:solidFill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1000" dirty="0" smtClean="0">
                <a:latin typeface="Muller Light" pitchFamily="2" charset="-52"/>
              </a:rPr>
              <a:t>Эстетическое протезирование по запросу пациентки</a:t>
            </a:r>
            <a:endParaRPr lang="en-US" sz="1000" dirty="0" smtClean="0">
              <a:latin typeface="Muller Light" pitchFamily="2" charset="-52"/>
            </a:endParaRPr>
          </a:p>
        </p:txBody>
      </p:sp>
      <p:sp>
        <p:nvSpPr>
          <p:cNvPr id="143" name="Крест 142"/>
          <p:cNvSpPr/>
          <p:nvPr/>
        </p:nvSpPr>
        <p:spPr>
          <a:xfrm rot="2973494">
            <a:off x="9130538" y="2675102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Крест 143"/>
          <p:cNvSpPr/>
          <p:nvPr/>
        </p:nvSpPr>
        <p:spPr>
          <a:xfrm rot="2973494">
            <a:off x="9726682" y="269126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Крест 144"/>
          <p:cNvSpPr/>
          <p:nvPr/>
        </p:nvSpPr>
        <p:spPr>
          <a:xfrm rot="2973494">
            <a:off x="1796105" y="4354588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30802" y="3244334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2 -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альтернативный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885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12192000" cy="5202276"/>
          </a:xfrm>
          <a:prstGeom prst="rect">
            <a:avLst/>
          </a:prstGeom>
        </p:spPr>
      </p:pic>
      <p:sp>
        <p:nvSpPr>
          <p:cNvPr id="132" name="Скругленный прямоугольник 137">
            <a:extLst>
              <a:ext uri="{FF2B5EF4-FFF2-40B4-BE49-F238E27FC236}">
                <a16:creationId xmlns:a16="http://schemas.microsoft.com/office/drawing/2014/main" id="{5545994D-B6FE-4F93-A31E-19873F6B2033}"/>
              </a:ext>
            </a:extLst>
          </p:cNvPr>
          <p:cNvSpPr/>
          <p:nvPr/>
        </p:nvSpPr>
        <p:spPr>
          <a:xfrm rot="10800000">
            <a:off x="8247743" y="4149947"/>
            <a:ext cx="1516558" cy="380038"/>
          </a:xfrm>
          <a:prstGeom prst="roundRect">
            <a:avLst>
              <a:gd name="adj" fmla="val 50000"/>
            </a:avLst>
          </a:prstGeom>
          <a:solidFill>
            <a:srgbClr val="D39196">
              <a:alpha val="63137"/>
            </a:srgbClr>
          </a:solidFill>
          <a:ln>
            <a:solidFill>
              <a:srgbClr val="D39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кругленный прямоугольник 137">
            <a:extLst>
              <a:ext uri="{FF2B5EF4-FFF2-40B4-BE49-F238E27FC236}">
                <a16:creationId xmlns:a16="http://schemas.microsoft.com/office/drawing/2014/main" id="{5545994D-B6FE-4F93-A31E-19873F6B2033}"/>
              </a:ext>
            </a:extLst>
          </p:cNvPr>
          <p:cNvSpPr/>
          <p:nvPr/>
        </p:nvSpPr>
        <p:spPr>
          <a:xfrm rot="10800000">
            <a:off x="2572010" y="4167838"/>
            <a:ext cx="1516558" cy="380038"/>
          </a:xfrm>
          <a:prstGeom prst="roundRect">
            <a:avLst>
              <a:gd name="adj" fmla="val 50000"/>
            </a:avLst>
          </a:prstGeom>
          <a:solidFill>
            <a:srgbClr val="D39196">
              <a:alpha val="63137"/>
            </a:srgbClr>
          </a:solidFill>
          <a:ln>
            <a:solidFill>
              <a:srgbClr val="D39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 115"/>
          <p:cNvSpPr/>
          <p:nvPr/>
        </p:nvSpPr>
        <p:spPr>
          <a:xfrm rot="180897">
            <a:off x="5064056" y="3731893"/>
            <a:ext cx="408146" cy="579948"/>
          </a:xfrm>
          <a:custGeom>
            <a:avLst/>
            <a:gdLst>
              <a:gd name="connsiteX0" fmla="*/ 188119 w 726282"/>
              <a:gd name="connsiteY0" fmla="*/ 52387 h 1197768"/>
              <a:gd name="connsiteX1" fmla="*/ 285750 w 726282"/>
              <a:gd name="connsiteY1" fmla="*/ 19050 h 1197768"/>
              <a:gd name="connsiteX2" fmla="*/ 364332 w 726282"/>
              <a:gd name="connsiteY2" fmla="*/ 0 h 1197768"/>
              <a:gd name="connsiteX3" fmla="*/ 445294 w 726282"/>
              <a:gd name="connsiteY3" fmla="*/ 2381 h 1197768"/>
              <a:gd name="connsiteX4" fmla="*/ 528638 w 726282"/>
              <a:gd name="connsiteY4" fmla="*/ 35718 h 1197768"/>
              <a:gd name="connsiteX5" fmla="*/ 633413 w 726282"/>
              <a:gd name="connsiteY5" fmla="*/ 104775 h 1197768"/>
              <a:gd name="connsiteX6" fmla="*/ 700088 w 726282"/>
              <a:gd name="connsiteY6" fmla="*/ 171450 h 1197768"/>
              <a:gd name="connsiteX7" fmla="*/ 726282 w 726282"/>
              <a:gd name="connsiteY7" fmla="*/ 273843 h 1197768"/>
              <a:gd name="connsiteX8" fmla="*/ 726282 w 726282"/>
              <a:gd name="connsiteY8" fmla="*/ 359568 h 1197768"/>
              <a:gd name="connsiteX9" fmla="*/ 714375 w 726282"/>
              <a:gd name="connsiteY9" fmla="*/ 469106 h 1197768"/>
              <a:gd name="connsiteX10" fmla="*/ 692944 w 726282"/>
              <a:gd name="connsiteY10" fmla="*/ 566737 h 1197768"/>
              <a:gd name="connsiteX11" fmla="*/ 692944 w 726282"/>
              <a:gd name="connsiteY11" fmla="*/ 588168 h 1197768"/>
              <a:gd name="connsiteX12" fmla="*/ 685800 w 726282"/>
              <a:gd name="connsiteY12" fmla="*/ 697706 h 1197768"/>
              <a:gd name="connsiteX13" fmla="*/ 654844 w 726282"/>
              <a:gd name="connsiteY13" fmla="*/ 833437 h 1197768"/>
              <a:gd name="connsiteX14" fmla="*/ 614363 w 726282"/>
              <a:gd name="connsiteY14" fmla="*/ 969168 h 1197768"/>
              <a:gd name="connsiteX15" fmla="*/ 588169 w 726282"/>
              <a:gd name="connsiteY15" fmla="*/ 1042987 h 1197768"/>
              <a:gd name="connsiteX16" fmla="*/ 547688 w 726282"/>
              <a:gd name="connsiteY16" fmla="*/ 1112043 h 1197768"/>
              <a:gd name="connsiteX17" fmla="*/ 483394 w 726282"/>
              <a:gd name="connsiteY17" fmla="*/ 1157287 h 1197768"/>
              <a:gd name="connsiteX18" fmla="*/ 457200 w 726282"/>
              <a:gd name="connsiteY18" fmla="*/ 1164431 h 1197768"/>
              <a:gd name="connsiteX19" fmla="*/ 333375 w 726282"/>
              <a:gd name="connsiteY19" fmla="*/ 1197768 h 1197768"/>
              <a:gd name="connsiteX20" fmla="*/ 261938 w 726282"/>
              <a:gd name="connsiteY20" fmla="*/ 1183481 h 1197768"/>
              <a:gd name="connsiteX21" fmla="*/ 190500 w 726282"/>
              <a:gd name="connsiteY21" fmla="*/ 1126331 h 1197768"/>
              <a:gd name="connsiteX22" fmla="*/ 173832 w 726282"/>
              <a:gd name="connsiteY22" fmla="*/ 1114425 h 1197768"/>
              <a:gd name="connsiteX23" fmla="*/ 138113 w 726282"/>
              <a:gd name="connsiteY23" fmla="*/ 1033462 h 1197768"/>
              <a:gd name="connsiteX24" fmla="*/ 90488 w 726282"/>
              <a:gd name="connsiteY24" fmla="*/ 888206 h 1197768"/>
              <a:gd name="connsiteX25" fmla="*/ 57150 w 726282"/>
              <a:gd name="connsiteY25" fmla="*/ 747712 h 1197768"/>
              <a:gd name="connsiteX26" fmla="*/ 45244 w 726282"/>
              <a:gd name="connsiteY26" fmla="*/ 723900 h 1197768"/>
              <a:gd name="connsiteX27" fmla="*/ 23813 w 726282"/>
              <a:gd name="connsiteY27" fmla="*/ 590550 h 1197768"/>
              <a:gd name="connsiteX28" fmla="*/ 14288 w 726282"/>
              <a:gd name="connsiteY28" fmla="*/ 495300 h 1197768"/>
              <a:gd name="connsiteX29" fmla="*/ 2382 w 726282"/>
              <a:gd name="connsiteY29" fmla="*/ 366712 h 1197768"/>
              <a:gd name="connsiteX30" fmla="*/ 0 w 726282"/>
              <a:gd name="connsiteY30" fmla="*/ 261937 h 1197768"/>
              <a:gd name="connsiteX31" fmla="*/ 26194 w 726282"/>
              <a:gd name="connsiteY31" fmla="*/ 185737 h 1197768"/>
              <a:gd name="connsiteX32" fmla="*/ 33338 w 726282"/>
              <a:gd name="connsiteY32" fmla="*/ 166687 h 1197768"/>
              <a:gd name="connsiteX33" fmla="*/ 66675 w 726282"/>
              <a:gd name="connsiteY33" fmla="*/ 123825 h 1197768"/>
              <a:gd name="connsiteX34" fmla="*/ 90488 w 726282"/>
              <a:gd name="connsiteY34" fmla="*/ 104775 h 1197768"/>
              <a:gd name="connsiteX35" fmla="*/ 188119 w 726282"/>
              <a:gd name="connsiteY35" fmla="*/ 52387 h 11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6282" h="1197768">
                <a:moveTo>
                  <a:pt x="188119" y="52387"/>
                </a:moveTo>
                <a:lnTo>
                  <a:pt x="285750" y="19050"/>
                </a:lnTo>
                <a:lnTo>
                  <a:pt x="364332" y="0"/>
                </a:lnTo>
                <a:lnTo>
                  <a:pt x="445294" y="2381"/>
                </a:lnTo>
                <a:lnTo>
                  <a:pt x="528638" y="35718"/>
                </a:lnTo>
                <a:lnTo>
                  <a:pt x="633413" y="104775"/>
                </a:lnTo>
                <a:lnTo>
                  <a:pt x="700088" y="171450"/>
                </a:lnTo>
                <a:lnTo>
                  <a:pt x="726282" y="273843"/>
                </a:lnTo>
                <a:lnTo>
                  <a:pt x="726282" y="359568"/>
                </a:lnTo>
                <a:lnTo>
                  <a:pt x="714375" y="469106"/>
                </a:lnTo>
                <a:lnTo>
                  <a:pt x="692944" y="566737"/>
                </a:lnTo>
                <a:lnTo>
                  <a:pt x="692944" y="588168"/>
                </a:lnTo>
                <a:lnTo>
                  <a:pt x="685800" y="697706"/>
                </a:lnTo>
                <a:lnTo>
                  <a:pt x="654844" y="833437"/>
                </a:lnTo>
                <a:lnTo>
                  <a:pt x="614363" y="969168"/>
                </a:lnTo>
                <a:lnTo>
                  <a:pt x="588169" y="1042987"/>
                </a:lnTo>
                <a:lnTo>
                  <a:pt x="547688" y="1112043"/>
                </a:lnTo>
                <a:lnTo>
                  <a:pt x="483394" y="1157287"/>
                </a:lnTo>
                <a:cubicBezTo>
                  <a:pt x="462114" y="1165267"/>
                  <a:pt x="471126" y="1164431"/>
                  <a:pt x="457200" y="1164431"/>
                </a:cubicBezTo>
                <a:lnTo>
                  <a:pt x="333375" y="1197768"/>
                </a:lnTo>
                <a:lnTo>
                  <a:pt x="261938" y="1183481"/>
                </a:lnTo>
                <a:lnTo>
                  <a:pt x="190500" y="1126331"/>
                </a:lnTo>
                <a:lnTo>
                  <a:pt x="173832" y="1114425"/>
                </a:lnTo>
                <a:lnTo>
                  <a:pt x="138113" y="1033462"/>
                </a:lnTo>
                <a:lnTo>
                  <a:pt x="90488" y="888206"/>
                </a:lnTo>
                <a:lnTo>
                  <a:pt x="57150" y="747712"/>
                </a:lnTo>
                <a:cubicBezTo>
                  <a:pt x="47169" y="725255"/>
                  <a:pt x="53153" y="731809"/>
                  <a:pt x="45244" y="723900"/>
                </a:cubicBezTo>
                <a:lnTo>
                  <a:pt x="23813" y="590550"/>
                </a:lnTo>
                <a:lnTo>
                  <a:pt x="14288" y="495300"/>
                </a:lnTo>
                <a:lnTo>
                  <a:pt x="2382" y="366712"/>
                </a:lnTo>
                <a:lnTo>
                  <a:pt x="0" y="261937"/>
                </a:lnTo>
                <a:lnTo>
                  <a:pt x="26194" y="185737"/>
                </a:lnTo>
                <a:lnTo>
                  <a:pt x="33338" y="166687"/>
                </a:lnTo>
                <a:lnTo>
                  <a:pt x="66675" y="123825"/>
                </a:lnTo>
                <a:cubicBezTo>
                  <a:pt x="87521" y="108190"/>
                  <a:pt x="80112" y="115149"/>
                  <a:pt x="90488" y="104775"/>
                </a:cubicBezTo>
                <a:lnTo>
                  <a:pt x="188119" y="52387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 rot="619591" flipH="1">
            <a:off x="4094184" y="3754969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олилиния 117"/>
          <p:cNvSpPr/>
          <p:nvPr/>
        </p:nvSpPr>
        <p:spPr>
          <a:xfrm>
            <a:off x="6479704" y="3780660"/>
            <a:ext cx="345443" cy="502152"/>
          </a:xfrm>
          <a:custGeom>
            <a:avLst/>
            <a:gdLst>
              <a:gd name="connsiteX0" fmla="*/ 76200 w 638175"/>
              <a:gd name="connsiteY0" fmla="*/ 21468 h 1100174"/>
              <a:gd name="connsiteX1" fmla="*/ 23813 w 638175"/>
              <a:gd name="connsiteY1" fmla="*/ 66712 h 1100174"/>
              <a:gd name="connsiteX2" fmla="*/ 11906 w 638175"/>
              <a:gd name="connsiteY2" fmla="*/ 135768 h 1100174"/>
              <a:gd name="connsiteX3" fmla="*/ 0 w 638175"/>
              <a:gd name="connsiteY3" fmla="*/ 250068 h 1100174"/>
              <a:gd name="connsiteX4" fmla="*/ 2381 w 638175"/>
              <a:gd name="connsiteY4" fmla="*/ 471524 h 1100174"/>
              <a:gd name="connsiteX5" fmla="*/ 33338 w 638175"/>
              <a:gd name="connsiteY5" fmla="*/ 731081 h 1100174"/>
              <a:gd name="connsiteX6" fmla="*/ 61913 w 638175"/>
              <a:gd name="connsiteY6" fmla="*/ 895387 h 1100174"/>
              <a:gd name="connsiteX7" fmla="*/ 102394 w 638175"/>
              <a:gd name="connsiteY7" fmla="*/ 1014449 h 1100174"/>
              <a:gd name="connsiteX8" fmla="*/ 142875 w 638175"/>
              <a:gd name="connsiteY8" fmla="*/ 1071599 h 1100174"/>
              <a:gd name="connsiteX9" fmla="*/ 233363 w 638175"/>
              <a:gd name="connsiteY9" fmla="*/ 1097793 h 1100174"/>
              <a:gd name="connsiteX10" fmla="*/ 366713 w 638175"/>
              <a:gd name="connsiteY10" fmla="*/ 1100174 h 1100174"/>
              <a:gd name="connsiteX11" fmla="*/ 402431 w 638175"/>
              <a:gd name="connsiteY11" fmla="*/ 1100174 h 1100174"/>
              <a:gd name="connsiteX12" fmla="*/ 473869 w 638175"/>
              <a:gd name="connsiteY12" fmla="*/ 1038262 h 1100174"/>
              <a:gd name="connsiteX13" fmla="*/ 519113 w 638175"/>
              <a:gd name="connsiteY13" fmla="*/ 969206 h 1100174"/>
              <a:gd name="connsiteX14" fmla="*/ 554831 w 638175"/>
              <a:gd name="connsiteY14" fmla="*/ 804899 h 1100174"/>
              <a:gd name="connsiteX15" fmla="*/ 583406 w 638175"/>
              <a:gd name="connsiteY15" fmla="*/ 590587 h 1100174"/>
              <a:gd name="connsiteX16" fmla="*/ 623888 w 638175"/>
              <a:gd name="connsiteY16" fmla="*/ 390562 h 1100174"/>
              <a:gd name="connsiteX17" fmla="*/ 626269 w 638175"/>
              <a:gd name="connsiteY17" fmla="*/ 369131 h 1100174"/>
              <a:gd name="connsiteX18" fmla="*/ 638175 w 638175"/>
              <a:gd name="connsiteY18" fmla="*/ 233399 h 1100174"/>
              <a:gd name="connsiteX19" fmla="*/ 638175 w 638175"/>
              <a:gd name="connsiteY19" fmla="*/ 202443 h 1100174"/>
              <a:gd name="connsiteX20" fmla="*/ 628650 w 638175"/>
              <a:gd name="connsiteY20" fmla="*/ 131006 h 1100174"/>
              <a:gd name="connsiteX21" fmla="*/ 619125 w 638175"/>
              <a:gd name="connsiteY21" fmla="*/ 111956 h 1100174"/>
              <a:gd name="connsiteX22" fmla="*/ 547688 w 638175"/>
              <a:gd name="connsiteY22" fmla="*/ 38137 h 1100174"/>
              <a:gd name="connsiteX23" fmla="*/ 402431 w 638175"/>
              <a:gd name="connsiteY23" fmla="*/ 4799 h 1100174"/>
              <a:gd name="connsiteX24" fmla="*/ 366713 w 638175"/>
              <a:gd name="connsiteY24" fmla="*/ 37 h 1100174"/>
              <a:gd name="connsiteX25" fmla="*/ 228600 w 638175"/>
              <a:gd name="connsiteY25" fmla="*/ 7181 h 1100174"/>
              <a:gd name="connsiteX26" fmla="*/ 76200 w 638175"/>
              <a:gd name="connsiteY26" fmla="*/ 21468 h 11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8175" h="1100174">
                <a:moveTo>
                  <a:pt x="76200" y="21468"/>
                </a:moveTo>
                <a:lnTo>
                  <a:pt x="23813" y="66712"/>
                </a:lnTo>
                <a:lnTo>
                  <a:pt x="11906" y="135768"/>
                </a:lnTo>
                <a:lnTo>
                  <a:pt x="0" y="250068"/>
                </a:lnTo>
                <a:cubicBezTo>
                  <a:pt x="794" y="323887"/>
                  <a:pt x="1587" y="397705"/>
                  <a:pt x="2381" y="471524"/>
                </a:cubicBezTo>
                <a:lnTo>
                  <a:pt x="33338" y="731081"/>
                </a:lnTo>
                <a:lnTo>
                  <a:pt x="61913" y="895387"/>
                </a:lnTo>
                <a:lnTo>
                  <a:pt x="102394" y="1014449"/>
                </a:lnTo>
                <a:lnTo>
                  <a:pt x="142875" y="1071599"/>
                </a:lnTo>
                <a:lnTo>
                  <a:pt x="233363" y="1097793"/>
                </a:lnTo>
                <a:lnTo>
                  <a:pt x="366713" y="1100174"/>
                </a:lnTo>
                <a:lnTo>
                  <a:pt x="402431" y="1100174"/>
                </a:lnTo>
                <a:lnTo>
                  <a:pt x="473869" y="1038262"/>
                </a:lnTo>
                <a:lnTo>
                  <a:pt x="519113" y="969206"/>
                </a:lnTo>
                <a:lnTo>
                  <a:pt x="554831" y="804899"/>
                </a:lnTo>
                <a:lnTo>
                  <a:pt x="583406" y="590587"/>
                </a:lnTo>
                <a:lnTo>
                  <a:pt x="623888" y="390562"/>
                </a:lnTo>
                <a:lnTo>
                  <a:pt x="626269" y="369131"/>
                </a:lnTo>
                <a:lnTo>
                  <a:pt x="638175" y="233399"/>
                </a:lnTo>
                <a:lnTo>
                  <a:pt x="638175" y="202443"/>
                </a:lnTo>
                <a:lnTo>
                  <a:pt x="628650" y="131006"/>
                </a:lnTo>
                <a:lnTo>
                  <a:pt x="619125" y="111956"/>
                </a:lnTo>
                <a:lnTo>
                  <a:pt x="547688" y="38137"/>
                </a:lnTo>
                <a:lnTo>
                  <a:pt x="402431" y="4799"/>
                </a:lnTo>
                <a:cubicBezTo>
                  <a:pt x="374727" y="-741"/>
                  <a:pt x="386713" y="37"/>
                  <a:pt x="366713" y="37"/>
                </a:cubicBezTo>
                <a:lnTo>
                  <a:pt x="228600" y="7181"/>
                </a:lnTo>
                <a:lnTo>
                  <a:pt x="76200" y="21468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олилиния 118"/>
          <p:cNvSpPr/>
          <p:nvPr/>
        </p:nvSpPr>
        <p:spPr>
          <a:xfrm>
            <a:off x="5821411" y="3780660"/>
            <a:ext cx="318713" cy="515430"/>
          </a:xfrm>
          <a:custGeom>
            <a:avLst/>
            <a:gdLst>
              <a:gd name="connsiteX0" fmla="*/ 61913 w 607219"/>
              <a:gd name="connsiteY0" fmla="*/ 711994 h 1133475"/>
              <a:gd name="connsiteX1" fmla="*/ 30956 w 607219"/>
              <a:gd name="connsiteY1" fmla="*/ 511969 h 1133475"/>
              <a:gd name="connsiteX2" fmla="*/ 11906 w 607219"/>
              <a:gd name="connsiteY2" fmla="*/ 392906 h 1133475"/>
              <a:gd name="connsiteX3" fmla="*/ 4763 w 607219"/>
              <a:gd name="connsiteY3" fmla="*/ 307181 h 1133475"/>
              <a:gd name="connsiteX4" fmla="*/ 0 w 607219"/>
              <a:gd name="connsiteY4" fmla="*/ 209550 h 1133475"/>
              <a:gd name="connsiteX5" fmla="*/ 11906 w 607219"/>
              <a:gd name="connsiteY5" fmla="*/ 123825 h 1133475"/>
              <a:gd name="connsiteX6" fmla="*/ 40481 w 607219"/>
              <a:gd name="connsiteY6" fmla="*/ 50006 h 1133475"/>
              <a:gd name="connsiteX7" fmla="*/ 126206 w 607219"/>
              <a:gd name="connsiteY7" fmla="*/ 2381 h 1133475"/>
              <a:gd name="connsiteX8" fmla="*/ 219075 w 607219"/>
              <a:gd name="connsiteY8" fmla="*/ 2381 h 1133475"/>
              <a:gd name="connsiteX9" fmla="*/ 376238 w 607219"/>
              <a:gd name="connsiteY9" fmla="*/ 0 h 1133475"/>
              <a:gd name="connsiteX10" fmla="*/ 466725 w 607219"/>
              <a:gd name="connsiteY10" fmla="*/ 4763 h 1133475"/>
              <a:gd name="connsiteX11" fmla="*/ 547688 w 607219"/>
              <a:gd name="connsiteY11" fmla="*/ 9525 h 1133475"/>
              <a:gd name="connsiteX12" fmla="*/ 592931 w 607219"/>
              <a:gd name="connsiteY12" fmla="*/ 61913 h 1133475"/>
              <a:gd name="connsiteX13" fmla="*/ 607219 w 607219"/>
              <a:gd name="connsiteY13" fmla="*/ 142875 h 1133475"/>
              <a:gd name="connsiteX14" fmla="*/ 604838 w 607219"/>
              <a:gd name="connsiteY14" fmla="*/ 252413 h 1133475"/>
              <a:gd name="connsiteX15" fmla="*/ 600075 w 607219"/>
              <a:gd name="connsiteY15" fmla="*/ 354806 h 1133475"/>
              <a:gd name="connsiteX16" fmla="*/ 578644 w 607219"/>
              <a:gd name="connsiteY16" fmla="*/ 502444 h 1133475"/>
              <a:gd name="connsiteX17" fmla="*/ 490538 w 607219"/>
              <a:gd name="connsiteY17" fmla="*/ 1021556 h 1133475"/>
              <a:gd name="connsiteX18" fmla="*/ 442913 w 607219"/>
              <a:gd name="connsiteY18" fmla="*/ 1095375 h 1133475"/>
              <a:gd name="connsiteX19" fmla="*/ 340519 w 607219"/>
              <a:gd name="connsiteY19" fmla="*/ 1133475 h 1133475"/>
              <a:gd name="connsiteX20" fmla="*/ 242888 w 607219"/>
              <a:gd name="connsiteY20" fmla="*/ 1131094 h 1133475"/>
              <a:gd name="connsiteX21" fmla="*/ 161925 w 607219"/>
              <a:gd name="connsiteY21" fmla="*/ 1090613 h 1133475"/>
              <a:gd name="connsiteX22" fmla="*/ 121444 w 607219"/>
              <a:gd name="connsiteY22" fmla="*/ 1014413 h 1133475"/>
              <a:gd name="connsiteX23" fmla="*/ 73819 w 607219"/>
              <a:gd name="connsiteY23" fmla="*/ 819150 h 1133475"/>
              <a:gd name="connsiteX24" fmla="*/ 61913 w 607219"/>
              <a:gd name="connsiteY24" fmla="*/ 711994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219" h="1133475">
                <a:moveTo>
                  <a:pt x="61913" y="711994"/>
                </a:moveTo>
                <a:lnTo>
                  <a:pt x="30956" y="511969"/>
                </a:lnTo>
                <a:lnTo>
                  <a:pt x="11906" y="392906"/>
                </a:lnTo>
                <a:lnTo>
                  <a:pt x="4763" y="307181"/>
                </a:lnTo>
                <a:lnTo>
                  <a:pt x="0" y="209550"/>
                </a:lnTo>
                <a:lnTo>
                  <a:pt x="11906" y="123825"/>
                </a:lnTo>
                <a:lnTo>
                  <a:pt x="40481" y="50006"/>
                </a:lnTo>
                <a:lnTo>
                  <a:pt x="126206" y="2381"/>
                </a:lnTo>
                <a:lnTo>
                  <a:pt x="219075" y="2381"/>
                </a:lnTo>
                <a:lnTo>
                  <a:pt x="376238" y="0"/>
                </a:lnTo>
                <a:lnTo>
                  <a:pt x="466725" y="4763"/>
                </a:lnTo>
                <a:lnTo>
                  <a:pt x="547688" y="9525"/>
                </a:lnTo>
                <a:lnTo>
                  <a:pt x="592931" y="61913"/>
                </a:lnTo>
                <a:lnTo>
                  <a:pt x="607219" y="142875"/>
                </a:lnTo>
                <a:cubicBezTo>
                  <a:pt x="606425" y="179388"/>
                  <a:pt x="605632" y="215900"/>
                  <a:pt x="604838" y="252413"/>
                </a:cubicBezTo>
                <a:lnTo>
                  <a:pt x="600075" y="354806"/>
                </a:lnTo>
                <a:lnTo>
                  <a:pt x="578644" y="502444"/>
                </a:lnTo>
                <a:lnTo>
                  <a:pt x="490538" y="1021556"/>
                </a:lnTo>
                <a:lnTo>
                  <a:pt x="442913" y="1095375"/>
                </a:lnTo>
                <a:lnTo>
                  <a:pt x="340519" y="1133475"/>
                </a:lnTo>
                <a:lnTo>
                  <a:pt x="242888" y="1131094"/>
                </a:lnTo>
                <a:lnTo>
                  <a:pt x="161925" y="1090613"/>
                </a:lnTo>
                <a:lnTo>
                  <a:pt x="121444" y="1014413"/>
                </a:lnTo>
                <a:lnTo>
                  <a:pt x="73819" y="819150"/>
                </a:lnTo>
                <a:cubicBezTo>
                  <a:pt x="73025" y="789781"/>
                  <a:pt x="72232" y="760413"/>
                  <a:pt x="61913" y="711994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олилиния 119"/>
          <p:cNvSpPr/>
          <p:nvPr/>
        </p:nvSpPr>
        <p:spPr>
          <a:xfrm flipH="1">
            <a:off x="5488107" y="3775051"/>
            <a:ext cx="322897" cy="502152"/>
          </a:xfrm>
          <a:custGeom>
            <a:avLst/>
            <a:gdLst>
              <a:gd name="connsiteX0" fmla="*/ 76200 w 638175"/>
              <a:gd name="connsiteY0" fmla="*/ 21468 h 1100174"/>
              <a:gd name="connsiteX1" fmla="*/ 23813 w 638175"/>
              <a:gd name="connsiteY1" fmla="*/ 66712 h 1100174"/>
              <a:gd name="connsiteX2" fmla="*/ 11906 w 638175"/>
              <a:gd name="connsiteY2" fmla="*/ 135768 h 1100174"/>
              <a:gd name="connsiteX3" fmla="*/ 0 w 638175"/>
              <a:gd name="connsiteY3" fmla="*/ 250068 h 1100174"/>
              <a:gd name="connsiteX4" fmla="*/ 2381 w 638175"/>
              <a:gd name="connsiteY4" fmla="*/ 471524 h 1100174"/>
              <a:gd name="connsiteX5" fmla="*/ 33338 w 638175"/>
              <a:gd name="connsiteY5" fmla="*/ 731081 h 1100174"/>
              <a:gd name="connsiteX6" fmla="*/ 61913 w 638175"/>
              <a:gd name="connsiteY6" fmla="*/ 895387 h 1100174"/>
              <a:gd name="connsiteX7" fmla="*/ 102394 w 638175"/>
              <a:gd name="connsiteY7" fmla="*/ 1014449 h 1100174"/>
              <a:gd name="connsiteX8" fmla="*/ 142875 w 638175"/>
              <a:gd name="connsiteY8" fmla="*/ 1071599 h 1100174"/>
              <a:gd name="connsiteX9" fmla="*/ 233363 w 638175"/>
              <a:gd name="connsiteY9" fmla="*/ 1097793 h 1100174"/>
              <a:gd name="connsiteX10" fmla="*/ 366713 w 638175"/>
              <a:gd name="connsiteY10" fmla="*/ 1100174 h 1100174"/>
              <a:gd name="connsiteX11" fmla="*/ 402431 w 638175"/>
              <a:gd name="connsiteY11" fmla="*/ 1100174 h 1100174"/>
              <a:gd name="connsiteX12" fmla="*/ 473869 w 638175"/>
              <a:gd name="connsiteY12" fmla="*/ 1038262 h 1100174"/>
              <a:gd name="connsiteX13" fmla="*/ 519113 w 638175"/>
              <a:gd name="connsiteY13" fmla="*/ 969206 h 1100174"/>
              <a:gd name="connsiteX14" fmla="*/ 554831 w 638175"/>
              <a:gd name="connsiteY14" fmla="*/ 804899 h 1100174"/>
              <a:gd name="connsiteX15" fmla="*/ 583406 w 638175"/>
              <a:gd name="connsiteY15" fmla="*/ 590587 h 1100174"/>
              <a:gd name="connsiteX16" fmla="*/ 623888 w 638175"/>
              <a:gd name="connsiteY16" fmla="*/ 390562 h 1100174"/>
              <a:gd name="connsiteX17" fmla="*/ 626269 w 638175"/>
              <a:gd name="connsiteY17" fmla="*/ 369131 h 1100174"/>
              <a:gd name="connsiteX18" fmla="*/ 638175 w 638175"/>
              <a:gd name="connsiteY18" fmla="*/ 233399 h 1100174"/>
              <a:gd name="connsiteX19" fmla="*/ 638175 w 638175"/>
              <a:gd name="connsiteY19" fmla="*/ 202443 h 1100174"/>
              <a:gd name="connsiteX20" fmla="*/ 628650 w 638175"/>
              <a:gd name="connsiteY20" fmla="*/ 131006 h 1100174"/>
              <a:gd name="connsiteX21" fmla="*/ 619125 w 638175"/>
              <a:gd name="connsiteY21" fmla="*/ 111956 h 1100174"/>
              <a:gd name="connsiteX22" fmla="*/ 547688 w 638175"/>
              <a:gd name="connsiteY22" fmla="*/ 38137 h 1100174"/>
              <a:gd name="connsiteX23" fmla="*/ 402431 w 638175"/>
              <a:gd name="connsiteY23" fmla="*/ 4799 h 1100174"/>
              <a:gd name="connsiteX24" fmla="*/ 366713 w 638175"/>
              <a:gd name="connsiteY24" fmla="*/ 37 h 1100174"/>
              <a:gd name="connsiteX25" fmla="*/ 228600 w 638175"/>
              <a:gd name="connsiteY25" fmla="*/ 7181 h 1100174"/>
              <a:gd name="connsiteX26" fmla="*/ 76200 w 638175"/>
              <a:gd name="connsiteY26" fmla="*/ 21468 h 11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8175" h="1100174">
                <a:moveTo>
                  <a:pt x="76200" y="21468"/>
                </a:moveTo>
                <a:lnTo>
                  <a:pt x="23813" y="66712"/>
                </a:lnTo>
                <a:lnTo>
                  <a:pt x="11906" y="135768"/>
                </a:lnTo>
                <a:lnTo>
                  <a:pt x="0" y="250068"/>
                </a:lnTo>
                <a:cubicBezTo>
                  <a:pt x="794" y="323887"/>
                  <a:pt x="1587" y="397705"/>
                  <a:pt x="2381" y="471524"/>
                </a:cubicBezTo>
                <a:lnTo>
                  <a:pt x="33338" y="731081"/>
                </a:lnTo>
                <a:lnTo>
                  <a:pt x="61913" y="895387"/>
                </a:lnTo>
                <a:lnTo>
                  <a:pt x="102394" y="1014449"/>
                </a:lnTo>
                <a:lnTo>
                  <a:pt x="142875" y="1071599"/>
                </a:lnTo>
                <a:lnTo>
                  <a:pt x="233363" y="1097793"/>
                </a:lnTo>
                <a:lnTo>
                  <a:pt x="366713" y="1100174"/>
                </a:lnTo>
                <a:lnTo>
                  <a:pt x="402431" y="1100174"/>
                </a:lnTo>
                <a:lnTo>
                  <a:pt x="473869" y="1038262"/>
                </a:lnTo>
                <a:lnTo>
                  <a:pt x="519113" y="969206"/>
                </a:lnTo>
                <a:lnTo>
                  <a:pt x="554831" y="804899"/>
                </a:lnTo>
                <a:lnTo>
                  <a:pt x="583406" y="590587"/>
                </a:lnTo>
                <a:lnTo>
                  <a:pt x="623888" y="390562"/>
                </a:lnTo>
                <a:lnTo>
                  <a:pt x="626269" y="369131"/>
                </a:lnTo>
                <a:lnTo>
                  <a:pt x="638175" y="233399"/>
                </a:lnTo>
                <a:lnTo>
                  <a:pt x="638175" y="202443"/>
                </a:lnTo>
                <a:lnTo>
                  <a:pt x="628650" y="131006"/>
                </a:lnTo>
                <a:lnTo>
                  <a:pt x="619125" y="111956"/>
                </a:lnTo>
                <a:lnTo>
                  <a:pt x="547688" y="38137"/>
                </a:lnTo>
                <a:lnTo>
                  <a:pt x="402431" y="4799"/>
                </a:lnTo>
                <a:cubicBezTo>
                  <a:pt x="374727" y="-741"/>
                  <a:pt x="386713" y="37"/>
                  <a:pt x="366713" y="37"/>
                </a:cubicBezTo>
                <a:lnTo>
                  <a:pt x="228600" y="7181"/>
                </a:lnTo>
                <a:lnTo>
                  <a:pt x="76200" y="21468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олилиния 120"/>
          <p:cNvSpPr/>
          <p:nvPr/>
        </p:nvSpPr>
        <p:spPr>
          <a:xfrm flipH="1">
            <a:off x="6833439" y="3743162"/>
            <a:ext cx="431505" cy="579948"/>
          </a:xfrm>
          <a:custGeom>
            <a:avLst/>
            <a:gdLst>
              <a:gd name="connsiteX0" fmla="*/ 188119 w 726282"/>
              <a:gd name="connsiteY0" fmla="*/ 52387 h 1197768"/>
              <a:gd name="connsiteX1" fmla="*/ 285750 w 726282"/>
              <a:gd name="connsiteY1" fmla="*/ 19050 h 1197768"/>
              <a:gd name="connsiteX2" fmla="*/ 364332 w 726282"/>
              <a:gd name="connsiteY2" fmla="*/ 0 h 1197768"/>
              <a:gd name="connsiteX3" fmla="*/ 445294 w 726282"/>
              <a:gd name="connsiteY3" fmla="*/ 2381 h 1197768"/>
              <a:gd name="connsiteX4" fmla="*/ 528638 w 726282"/>
              <a:gd name="connsiteY4" fmla="*/ 35718 h 1197768"/>
              <a:gd name="connsiteX5" fmla="*/ 633413 w 726282"/>
              <a:gd name="connsiteY5" fmla="*/ 104775 h 1197768"/>
              <a:gd name="connsiteX6" fmla="*/ 700088 w 726282"/>
              <a:gd name="connsiteY6" fmla="*/ 171450 h 1197768"/>
              <a:gd name="connsiteX7" fmla="*/ 726282 w 726282"/>
              <a:gd name="connsiteY7" fmla="*/ 273843 h 1197768"/>
              <a:gd name="connsiteX8" fmla="*/ 726282 w 726282"/>
              <a:gd name="connsiteY8" fmla="*/ 359568 h 1197768"/>
              <a:gd name="connsiteX9" fmla="*/ 714375 w 726282"/>
              <a:gd name="connsiteY9" fmla="*/ 469106 h 1197768"/>
              <a:gd name="connsiteX10" fmla="*/ 692944 w 726282"/>
              <a:gd name="connsiteY10" fmla="*/ 566737 h 1197768"/>
              <a:gd name="connsiteX11" fmla="*/ 692944 w 726282"/>
              <a:gd name="connsiteY11" fmla="*/ 588168 h 1197768"/>
              <a:gd name="connsiteX12" fmla="*/ 685800 w 726282"/>
              <a:gd name="connsiteY12" fmla="*/ 697706 h 1197768"/>
              <a:gd name="connsiteX13" fmla="*/ 654844 w 726282"/>
              <a:gd name="connsiteY13" fmla="*/ 833437 h 1197768"/>
              <a:gd name="connsiteX14" fmla="*/ 614363 w 726282"/>
              <a:gd name="connsiteY14" fmla="*/ 969168 h 1197768"/>
              <a:gd name="connsiteX15" fmla="*/ 588169 w 726282"/>
              <a:gd name="connsiteY15" fmla="*/ 1042987 h 1197768"/>
              <a:gd name="connsiteX16" fmla="*/ 547688 w 726282"/>
              <a:gd name="connsiteY16" fmla="*/ 1112043 h 1197768"/>
              <a:gd name="connsiteX17" fmla="*/ 483394 w 726282"/>
              <a:gd name="connsiteY17" fmla="*/ 1157287 h 1197768"/>
              <a:gd name="connsiteX18" fmla="*/ 457200 w 726282"/>
              <a:gd name="connsiteY18" fmla="*/ 1164431 h 1197768"/>
              <a:gd name="connsiteX19" fmla="*/ 333375 w 726282"/>
              <a:gd name="connsiteY19" fmla="*/ 1197768 h 1197768"/>
              <a:gd name="connsiteX20" fmla="*/ 261938 w 726282"/>
              <a:gd name="connsiteY20" fmla="*/ 1183481 h 1197768"/>
              <a:gd name="connsiteX21" fmla="*/ 190500 w 726282"/>
              <a:gd name="connsiteY21" fmla="*/ 1126331 h 1197768"/>
              <a:gd name="connsiteX22" fmla="*/ 173832 w 726282"/>
              <a:gd name="connsiteY22" fmla="*/ 1114425 h 1197768"/>
              <a:gd name="connsiteX23" fmla="*/ 138113 w 726282"/>
              <a:gd name="connsiteY23" fmla="*/ 1033462 h 1197768"/>
              <a:gd name="connsiteX24" fmla="*/ 90488 w 726282"/>
              <a:gd name="connsiteY24" fmla="*/ 888206 h 1197768"/>
              <a:gd name="connsiteX25" fmla="*/ 57150 w 726282"/>
              <a:gd name="connsiteY25" fmla="*/ 747712 h 1197768"/>
              <a:gd name="connsiteX26" fmla="*/ 45244 w 726282"/>
              <a:gd name="connsiteY26" fmla="*/ 723900 h 1197768"/>
              <a:gd name="connsiteX27" fmla="*/ 23813 w 726282"/>
              <a:gd name="connsiteY27" fmla="*/ 590550 h 1197768"/>
              <a:gd name="connsiteX28" fmla="*/ 14288 w 726282"/>
              <a:gd name="connsiteY28" fmla="*/ 495300 h 1197768"/>
              <a:gd name="connsiteX29" fmla="*/ 2382 w 726282"/>
              <a:gd name="connsiteY29" fmla="*/ 366712 h 1197768"/>
              <a:gd name="connsiteX30" fmla="*/ 0 w 726282"/>
              <a:gd name="connsiteY30" fmla="*/ 261937 h 1197768"/>
              <a:gd name="connsiteX31" fmla="*/ 26194 w 726282"/>
              <a:gd name="connsiteY31" fmla="*/ 185737 h 1197768"/>
              <a:gd name="connsiteX32" fmla="*/ 33338 w 726282"/>
              <a:gd name="connsiteY32" fmla="*/ 166687 h 1197768"/>
              <a:gd name="connsiteX33" fmla="*/ 66675 w 726282"/>
              <a:gd name="connsiteY33" fmla="*/ 123825 h 1197768"/>
              <a:gd name="connsiteX34" fmla="*/ 90488 w 726282"/>
              <a:gd name="connsiteY34" fmla="*/ 104775 h 1197768"/>
              <a:gd name="connsiteX35" fmla="*/ 188119 w 726282"/>
              <a:gd name="connsiteY35" fmla="*/ 52387 h 11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6282" h="1197768">
                <a:moveTo>
                  <a:pt x="188119" y="52387"/>
                </a:moveTo>
                <a:lnTo>
                  <a:pt x="285750" y="19050"/>
                </a:lnTo>
                <a:lnTo>
                  <a:pt x="364332" y="0"/>
                </a:lnTo>
                <a:lnTo>
                  <a:pt x="445294" y="2381"/>
                </a:lnTo>
                <a:lnTo>
                  <a:pt x="528638" y="35718"/>
                </a:lnTo>
                <a:lnTo>
                  <a:pt x="633413" y="104775"/>
                </a:lnTo>
                <a:lnTo>
                  <a:pt x="700088" y="171450"/>
                </a:lnTo>
                <a:lnTo>
                  <a:pt x="726282" y="273843"/>
                </a:lnTo>
                <a:lnTo>
                  <a:pt x="726282" y="359568"/>
                </a:lnTo>
                <a:lnTo>
                  <a:pt x="714375" y="469106"/>
                </a:lnTo>
                <a:lnTo>
                  <a:pt x="692944" y="566737"/>
                </a:lnTo>
                <a:lnTo>
                  <a:pt x="692944" y="588168"/>
                </a:lnTo>
                <a:lnTo>
                  <a:pt x="685800" y="697706"/>
                </a:lnTo>
                <a:lnTo>
                  <a:pt x="654844" y="833437"/>
                </a:lnTo>
                <a:lnTo>
                  <a:pt x="614363" y="969168"/>
                </a:lnTo>
                <a:lnTo>
                  <a:pt x="588169" y="1042987"/>
                </a:lnTo>
                <a:lnTo>
                  <a:pt x="547688" y="1112043"/>
                </a:lnTo>
                <a:lnTo>
                  <a:pt x="483394" y="1157287"/>
                </a:lnTo>
                <a:cubicBezTo>
                  <a:pt x="462114" y="1165267"/>
                  <a:pt x="471126" y="1164431"/>
                  <a:pt x="457200" y="1164431"/>
                </a:cubicBezTo>
                <a:lnTo>
                  <a:pt x="333375" y="1197768"/>
                </a:lnTo>
                <a:lnTo>
                  <a:pt x="261938" y="1183481"/>
                </a:lnTo>
                <a:lnTo>
                  <a:pt x="190500" y="1126331"/>
                </a:lnTo>
                <a:lnTo>
                  <a:pt x="173832" y="1114425"/>
                </a:lnTo>
                <a:lnTo>
                  <a:pt x="138113" y="1033462"/>
                </a:lnTo>
                <a:lnTo>
                  <a:pt x="90488" y="888206"/>
                </a:lnTo>
                <a:lnTo>
                  <a:pt x="57150" y="747712"/>
                </a:lnTo>
                <a:cubicBezTo>
                  <a:pt x="47169" y="725255"/>
                  <a:pt x="53153" y="731809"/>
                  <a:pt x="45244" y="723900"/>
                </a:cubicBezTo>
                <a:lnTo>
                  <a:pt x="23813" y="590550"/>
                </a:lnTo>
                <a:lnTo>
                  <a:pt x="14288" y="495300"/>
                </a:lnTo>
                <a:lnTo>
                  <a:pt x="2382" y="366712"/>
                </a:lnTo>
                <a:lnTo>
                  <a:pt x="0" y="261937"/>
                </a:lnTo>
                <a:lnTo>
                  <a:pt x="26194" y="185737"/>
                </a:lnTo>
                <a:lnTo>
                  <a:pt x="33338" y="166687"/>
                </a:lnTo>
                <a:lnTo>
                  <a:pt x="66675" y="123825"/>
                </a:lnTo>
                <a:cubicBezTo>
                  <a:pt x="87521" y="108190"/>
                  <a:pt x="80112" y="115149"/>
                  <a:pt x="90488" y="104775"/>
                </a:cubicBezTo>
                <a:lnTo>
                  <a:pt x="188119" y="52387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948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Полилиния 121"/>
          <p:cNvSpPr/>
          <p:nvPr/>
        </p:nvSpPr>
        <p:spPr>
          <a:xfrm rot="548377" flipH="1">
            <a:off x="4592696" y="3761719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олилиния 122"/>
          <p:cNvSpPr/>
          <p:nvPr/>
        </p:nvSpPr>
        <p:spPr>
          <a:xfrm rot="21051623">
            <a:off x="7794877" y="3765991"/>
            <a:ext cx="464849" cy="589523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олилиния 123"/>
          <p:cNvSpPr/>
          <p:nvPr/>
        </p:nvSpPr>
        <p:spPr>
          <a:xfrm rot="20980409">
            <a:off x="7302201" y="3770750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948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олилиния 124"/>
          <p:cNvSpPr/>
          <p:nvPr/>
        </p:nvSpPr>
        <p:spPr>
          <a:xfrm rot="160785" flipH="1">
            <a:off x="3376012" y="3744379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олилиния 125"/>
          <p:cNvSpPr/>
          <p:nvPr/>
        </p:nvSpPr>
        <p:spPr>
          <a:xfrm flipH="1">
            <a:off x="6147604" y="3780660"/>
            <a:ext cx="321191" cy="515430"/>
          </a:xfrm>
          <a:custGeom>
            <a:avLst/>
            <a:gdLst>
              <a:gd name="connsiteX0" fmla="*/ 61913 w 607219"/>
              <a:gd name="connsiteY0" fmla="*/ 711994 h 1133475"/>
              <a:gd name="connsiteX1" fmla="*/ 30956 w 607219"/>
              <a:gd name="connsiteY1" fmla="*/ 511969 h 1133475"/>
              <a:gd name="connsiteX2" fmla="*/ 11906 w 607219"/>
              <a:gd name="connsiteY2" fmla="*/ 392906 h 1133475"/>
              <a:gd name="connsiteX3" fmla="*/ 4763 w 607219"/>
              <a:gd name="connsiteY3" fmla="*/ 307181 h 1133475"/>
              <a:gd name="connsiteX4" fmla="*/ 0 w 607219"/>
              <a:gd name="connsiteY4" fmla="*/ 209550 h 1133475"/>
              <a:gd name="connsiteX5" fmla="*/ 11906 w 607219"/>
              <a:gd name="connsiteY5" fmla="*/ 123825 h 1133475"/>
              <a:gd name="connsiteX6" fmla="*/ 40481 w 607219"/>
              <a:gd name="connsiteY6" fmla="*/ 50006 h 1133475"/>
              <a:gd name="connsiteX7" fmla="*/ 126206 w 607219"/>
              <a:gd name="connsiteY7" fmla="*/ 2381 h 1133475"/>
              <a:gd name="connsiteX8" fmla="*/ 219075 w 607219"/>
              <a:gd name="connsiteY8" fmla="*/ 2381 h 1133475"/>
              <a:gd name="connsiteX9" fmla="*/ 376238 w 607219"/>
              <a:gd name="connsiteY9" fmla="*/ 0 h 1133475"/>
              <a:gd name="connsiteX10" fmla="*/ 466725 w 607219"/>
              <a:gd name="connsiteY10" fmla="*/ 4763 h 1133475"/>
              <a:gd name="connsiteX11" fmla="*/ 547688 w 607219"/>
              <a:gd name="connsiteY11" fmla="*/ 9525 h 1133475"/>
              <a:gd name="connsiteX12" fmla="*/ 592931 w 607219"/>
              <a:gd name="connsiteY12" fmla="*/ 61913 h 1133475"/>
              <a:gd name="connsiteX13" fmla="*/ 607219 w 607219"/>
              <a:gd name="connsiteY13" fmla="*/ 142875 h 1133475"/>
              <a:gd name="connsiteX14" fmla="*/ 604838 w 607219"/>
              <a:gd name="connsiteY14" fmla="*/ 252413 h 1133475"/>
              <a:gd name="connsiteX15" fmla="*/ 600075 w 607219"/>
              <a:gd name="connsiteY15" fmla="*/ 354806 h 1133475"/>
              <a:gd name="connsiteX16" fmla="*/ 578644 w 607219"/>
              <a:gd name="connsiteY16" fmla="*/ 502444 h 1133475"/>
              <a:gd name="connsiteX17" fmla="*/ 490538 w 607219"/>
              <a:gd name="connsiteY17" fmla="*/ 1021556 h 1133475"/>
              <a:gd name="connsiteX18" fmla="*/ 442913 w 607219"/>
              <a:gd name="connsiteY18" fmla="*/ 1095375 h 1133475"/>
              <a:gd name="connsiteX19" fmla="*/ 340519 w 607219"/>
              <a:gd name="connsiteY19" fmla="*/ 1133475 h 1133475"/>
              <a:gd name="connsiteX20" fmla="*/ 242888 w 607219"/>
              <a:gd name="connsiteY20" fmla="*/ 1131094 h 1133475"/>
              <a:gd name="connsiteX21" fmla="*/ 161925 w 607219"/>
              <a:gd name="connsiteY21" fmla="*/ 1090613 h 1133475"/>
              <a:gd name="connsiteX22" fmla="*/ 121444 w 607219"/>
              <a:gd name="connsiteY22" fmla="*/ 1014413 h 1133475"/>
              <a:gd name="connsiteX23" fmla="*/ 73819 w 607219"/>
              <a:gd name="connsiteY23" fmla="*/ 819150 h 1133475"/>
              <a:gd name="connsiteX24" fmla="*/ 61913 w 607219"/>
              <a:gd name="connsiteY24" fmla="*/ 711994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219" h="1133475">
                <a:moveTo>
                  <a:pt x="61913" y="711994"/>
                </a:moveTo>
                <a:lnTo>
                  <a:pt x="30956" y="511969"/>
                </a:lnTo>
                <a:lnTo>
                  <a:pt x="11906" y="392906"/>
                </a:lnTo>
                <a:lnTo>
                  <a:pt x="4763" y="307181"/>
                </a:lnTo>
                <a:lnTo>
                  <a:pt x="0" y="209550"/>
                </a:lnTo>
                <a:lnTo>
                  <a:pt x="11906" y="123825"/>
                </a:lnTo>
                <a:lnTo>
                  <a:pt x="40481" y="50006"/>
                </a:lnTo>
                <a:lnTo>
                  <a:pt x="126206" y="2381"/>
                </a:lnTo>
                <a:lnTo>
                  <a:pt x="219075" y="2381"/>
                </a:lnTo>
                <a:lnTo>
                  <a:pt x="376238" y="0"/>
                </a:lnTo>
                <a:lnTo>
                  <a:pt x="466725" y="4763"/>
                </a:lnTo>
                <a:lnTo>
                  <a:pt x="547688" y="9525"/>
                </a:lnTo>
                <a:lnTo>
                  <a:pt x="592931" y="61913"/>
                </a:lnTo>
                <a:lnTo>
                  <a:pt x="607219" y="142875"/>
                </a:lnTo>
                <a:cubicBezTo>
                  <a:pt x="606425" y="179388"/>
                  <a:pt x="605632" y="215900"/>
                  <a:pt x="604838" y="252413"/>
                </a:cubicBezTo>
                <a:lnTo>
                  <a:pt x="600075" y="354806"/>
                </a:lnTo>
                <a:lnTo>
                  <a:pt x="578644" y="502444"/>
                </a:lnTo>
                <a:lnTo>
                  <a:pt x="490538" y="1021556"/>
                </a:lnTo>
                <a:lnTo>
                  <a:pt x="442913" y="1095375"/>
                </a:lnTo>
                <a:lnTo>
                  <a:pt x="340519" y="1133475"/>
                </a:lnTo>
                <a:lnTo>
                  <a:pt x="242888" y="1131094"/>
                </a:lnTo>
                <a:lnTo>
                  <a:pt x="161925" y="1090613"/>
                </a:lnTo>
                <a:lnTo>
                  <a:pt x="121444" y="1014413"/>
                </a:lnTo>
                <a:lnTo>
                  <a:pt x="73819" y="819150"/>
                </a:lnTo>
                <a:cubicBezTo>
                  <a:pt x="73025" y="789781"/>
                  <a:pt x="72232" y="760413"/>
                  <a:pt x="61913" y="711994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олилиния 126"/>
          <p:cNvSpPr/>
          <p:nvPr/>
        </p:nvSpPr>
        <p:spPr>
          <a:xfrm rot="160785" flipH="1">
            <a:off x="2651410" y="3744380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олилиния 127"/>
          <p:cNvSpPr/>
          <p:nvPr/>
        </p:nvSpPr>
        <p:spPr>
          <a:xfrm rot="21439215">
            <a:off x="8980286" y="3780896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олилиния 128"/>
          <p:cNvSpPr/>
          <p:nvPr/>
        </p:nvSpPr>
        <p:spPr>
          <a:xfrm rot="21439215">
            <a:off x="8255685" y="3780897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783632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9696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279444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9194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272206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094884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879959" y="1916832"/>
            <a:ext cx="361951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Pt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778108" y="19168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024558" y="5517232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rgbClr val="FFFF00"/>
                </a:solidFill>
                <a:latin typeface="Muller Regular" pitchFamily="2" charset="-52"/>
              </a:rPr>
              <a:t>С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586987" y="5538871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229127" y="5538871"/>
            <a:ext cx="307543" cy="23803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Muller Regular" pitchFamily="2" charset="-52"/>
              </a:rPr>
              <a:t>P</a:t>
            </a:r>
            <a:endParaRPr lang="ru-RU" sz="1100" dirty="0">
              <a:solidFill>
                <a:srgbClr val="FFFF00"/>
              </a:solidFill>
              <a:latin typeface="Muller Regular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105" y="242616"/>
            <a:ext cx="4330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2 - 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альтернативный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92" name="Стрелка вправо 91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2672476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6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249181" y="6277805"/>
            <a:ext cx="1318427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Гингивостеотомия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5105" y="6277805"/>
            <a:ext cx="625310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Гигиена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7" name="Стрелка вправо 56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61418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972087" y="6277805"/>
            <a:ext cx="1236049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Удаление, </a:t>
            </a:r>
            <a:r>
              <a:rPr lang="en-US" sz="1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i</a:t>
            </a: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, НКР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4773469" y="6563897"/>
            <a:ext cx="3561380" cy="17747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E2E577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Санация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4" name="TextBox 44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8914313" y="6277805"/>
            <a:ext cx="398005" cy="25412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СТТ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5" name="Стрелка вправо 64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423952" y="6331417"/>
            <a:ext cx="216024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4B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66" name="TextBox 4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726136" y="6277805"/>
            <a:ext cx="1242365" cy="26380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Протезирование</a:t>
            </a:r>
            <a:endParaRPr lang="ru-RU" sz="10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8" name="Стрелка вправо 67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4325202" y="6331417"/>
            <a:ext cx="4507101" cy="15753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>
              <a:latin typeface="Muller Regular" pitchFamily="2" charset="-52"/>
            </a:endParaRPr>
          </a:p>
        </p:txBody>
      </p:sp>
      <p:sp>
        <p:nvSpPr>
          <p:cNvPr id="90" name="Крест 89"/>
          <p:cNvSpPr/>
          <p:nvPr/>
        </p:nvSpPr>
        <p:spPr>
          <a:xfrm rot="2973494">
            <a:off x="2413984" y="252592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 rot="260911" flipH="1">
            <a:off x="7075502" y="3294953"/>
            <a:ext cx="434356" cy="632209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 flipH="1">
            <a:off x="6660800" y="3362412"/>
            <a:ext cx="388457" cy="533443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 rot="10993016" flipH="1">
            <a:off x="3230102" y="3368923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 flipH="1">
            <a:off x="6199612" y="3285921"/>
            <a:ext cx="453901" cy="644283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 105"/>
          <p:cNvSpPr/>
          <p:nvPr/>
        </p:nvSpPr>
        <p:spPr>
          <a:xfrm>
            <a:off x="5353738" y="3362412"/>
            <a:ext cx="388457" cy="533443"/>
          </a:xfrm>
          <a:custGeom>
            <a:avLst/>
            <a:gdLst>
              <a:gd name="connsiteX0" fmla="*/ 145257 w 935832"/>
              <a:gd name="connsiteY0" fmla="*/ 161925 h 1359694"/>
              <a:gd name="connsiteX1" fmla="*/ 92869 w 935832"/>
              <a:gd name="connsiteY1" fmla="*/ 307181 h 1359694"/>
              <a:gd name="connsiteX2" fmla="*/ 66675 w 935832"/>
              <a:gd name="connsiteY2" fmla="*/ 445294 h 1359694"/>
              <a:gd name="connsiteX3" fmla="*/ 33338 w 935832"/>
              <a:gd name="connsiteY3" fmla="*/ 583406 h 1359694"/>
              <a:gd name="connsiteX4" fmla="*/ 16669 w 935832"/>
              <a:gd name="connsiteY4" fmla="*/ 762000 h 1359694"/>
              <a:gd name="connsiteX5" fmla="*/ 0 w 935832"/>
              <a:gd name="connsiteY5" fmla="*/ 883444 h 1359694"/>
              <a:gd name="connsiteX6" fmla="*/ 4763 w 935832"/>
              <a:gd name="connsiteY6" fmla="*/ 966788 h 1359694"/>
              <a:gd name="connsiteX7" fmla="*/ 16669 w 935832"/>
              <a:gd name="connsiteY7" fmla="*/ 1066800 h 1359694"/>
              <a:gd name="connsiteX8" fmla="*/ 42863 w 935832"/>
              <a:gd name="connsiteY8" fmla="*/ 1190625 h 1359694"/>
              <a:gd name="connsiteX9" fmla="*/ 83344 w 935832"/>
              <a:gd name="connsiteY9" fmla="*/ 1252538 h 1359694"/>
              <a:gd name="connsiteX10" fmla="*/ 154782 w 935832"/>
              <a:gd name="connsiteY10" fmla="*/ 1304925 h 1359694"/>
              <a:gd name="connsiteX11" fmla="*/ 257175 w 935832"/>
              <a:gd name="connsiteY11" fmla="*/ 1350169 h 1359694"/>
              <a:gd name="connsiteX12" fmla="*/ 381000 w 935832"/>
              <a:gd name="connsiteY12" fmla="*/ 1354931 h 1359694"/>
              <a:gd name="connsiteX13" fmla="*/ 566738 w 935832"/>
              <a:gd name="connsiteY13" fmla="*/ 1359694 h 1359694"/>
              <a:gd name="connsiteX14" fmla="*/ 592932 w 935832"/>
              <a:gd name="connsiteY14" fmla="*/ 1359694 h 1359694"/>
              <a:gd name="connsiteX15" fmla="*/ 714375 w 935832"/>
              <a:gd name="connsiteY15" fmla="*/ 1359694 h 1359694"/>
              <a:gd name="connsiteX16" fmla="*/ 814388 w 935832"/>
              <a:gd name="connsiteY16" fmla="*/ 1343025 h 1359694"/>
              <a:gd name="connsiteX17" fmla="*/ 881063 w 935832"/>
              <a:gd name="connsiteY17" fmla="*/ 1309688 h 1359694"/>
              <a:gd name="connsiteX18" fmla="*/ 923925 w 935832"/>
              <a:gd name="connsiteY18" fmla="*/ 1235869 h 1359694"/>
              <a:gd name="connsiteX19" fmla="*/ 935832 w 935832"/>
              <a:gd name="connsiteY19" fmla="*/ 1123950 h 1359694"/>
              <a:gd name="connsiteX20" fmla="*/ 926307 w 935832"/>
              <a:gd name="connsiteY20" fmla="*/ 1016794 h 1359694"/>
              <a:gd name="connsiteX21" fmla="*/ 912019 w 935832"/>
              <a:gd name="connsiteY21" fmla="*/ 876300 h 1359694"/>
              <a:gd name="connsiteX22" fmla="*/ 878682 w 935832"/>
              <a:gd name="connsiteY22" fmla="*/ 676275 h 1359694"/>
              <a:gd name="connsiteX23" fmla="*/ 833438 w 935832"/>
              <a:gd name="connsiteY23" fmla="*/ 492919 h 1359694"/>
              <a:gd name="connsiteX24" fmla="*/ 771525 w 935832"/>
              <a:gd name="connsiteY24" fmla="*/ 342900 h 1359694"/>
              <a:gd name="connsiteX25" fmla="*/ 711994 w 935832"/>
              <a:gd name="connsiteY25" fmla="*/ 211931 h 1359694"/>
              <a:gd name="connsiteX26" fmla="*/ 635794 w 935832"/>
              <a:gd name="connsiteY26" fmla="*/ 109538 h 1359694"/>
              <a:gd name="connsiteX27" fmla="*/ 557213 w 935832"/>
              <a:gd name="connsiteY27" fmla="*/ 38100 h 1359694"/>
              <a:gd name="connsiteX28" fmla="*/ 464344 w 935832"/>
              <a:gd name="connsiteY28" fmla="*/ 0 h 1359694"/>
              <a:gd name="connsiteX29" fmla="*/ 392907 w 935832"/>
              <a:gd name="connsiteY29" fmla="*/ 2381 h 1359694"/>
              <a:gd name="connsiteX30" fmla="*/ 302419 w 935832"/>
              <a:gd name="connsiteY30" fmla="*/ 23813 h 1359694"/>
              <a:gd name="connsiteX31" fmla="*/ 214313 w 935832"/>
              <a:gd name="connsiteY31" fmla="*/ 73819 h 1359694"/>
              <a:gd name="connsiteX32" fmla="*/ 145257 w 935832"/>
              <a:gd name="connsiteY32" fmla="*/ 161925 h 135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35832" h="1359694">
                <a:moveTo>
                  <a:pt x="145257" y="161925"/>
                </a:moveTo>
                <a:lnTo>
                  <a:pt x="92869" y="307181"/>
                </a:lnTo>
                <a:lnTo>
                  <a:pt x="66675" y="445294"/>
                </a:lnTo>
                <a:lnTo>
                  <a:pt x="33338" y="583406"/>
                </a:lnTo>
                <a:lnTo>
                  <a:pt x="16669" y="762000"/>
                </a:lnTo>
                <a:lnTo>
                  <a:pt x="0" y="883444"/>
                </a:lnTo>
                <a:lnTo>
                  <a:pt x="4763" y="966788"/>
                </a:lnTo>
                <a:lnTo>
                  <a:pt x="16669" y="1066800"/>
                </a:lnTo>
                <a:lnTo>
                  <a:pt x="42863" y="1190625"/>
                </a:lnTo>
                <a:lnTo>
                  <a:pt x="83344" y="1252538"/>
                </a:lnTo>
                <a:lnTo>
                  <a:pt x="154782" y="1304925"/>
                </a:lnTo>
                <a:lnTo>
                  <a:pt x="257175" y="1350169"/>
                </a:lnTo>
                <a:lnTo>
                  <a:pt x="381000" y="1354931"/>
                </a:lnTo>
                <a:lnTo>
                  <a:pt x="566738" y="1359694"/>
                </a:lnTo>
                <a:lnTo>
                  <a:pt x="592932" y="1359694"/>
                </a:lnTo>
                <a:lnTo>
                  <a:pt x="714375" y="1359694"/>
                </a:lnTo>
                <a:lnTo>
                  <a:pt x="814388" y="1343025"/>
                </a:lnTo>
                <a:lnTo>
                  <a:pt x="881063" y="1309688"/>
                </a:lnTo>
                <a:lnTo>
                  <a:pt x="923925" y="1235869"/>
                </a:lnTo>
                <a:lnTo>
                  <a:pt x="935832" y="1123950"/>
                </a:lnTo>
                <a:lnTo>
                  <a:pt x="926307" y="1016794"/>
                </a:lnTo>
                <a:lnTo>
                  <a:pt x="912019" y="876300"/>
                </a:lnTo>
                <a:lnTo>
                  <a:pt x="878682" y="676275"/>
                </a:lnTo>
                <a:lnTo>
                  <a:pt x="833438" y="492919"/>
                </a:lnTo>
                <a:lnTo>
                  <a:pt x="771525" y="342900"/>
                </a:lnTo>
                <a:lnTo>
                  <a:pt x="711994" y="211931"/>
                </a:lnTo>
                <a:lnTo>
                  <a:pt x="635794" y="109538"/>
                </a:lnTo>
                <a:lnTo>
                  <a:pt x="557213" y="38100"/>
                </a:lnTo>
                <a:lnTo>
                  <a:pt x="464344" y="0"/>
                </a:lnTo>
                <a:lnTo>
                  <a:pt x="392907" y="2381"/>
                </a:lnTo>
                <a:lnTo>
                  <a:pt x="302419" y="23813"/>
                </a:lnTo>
                <a:lnTo>
                  <a:pt x="214313" y="73819"/>
                </a:lnTo>
                <a:lnTo>
                  <a:pt x="145257" y="161925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5741407" y="3285921"/>
            <a:ext cx="453901" cy="644283"/>
          </a:xfrm>
          <a:custGeom>
            <a:avLst/>
            <a:gdLst>
              <a:gd name="connsiteX0" fmla="*/ 404813 w 1162050"/>
              <a:gd name="connsiteY0" fmla="*/ 23813 h 1476375"/>
              <a:gd name="connsiteX1" fmla="*/ 538163 w 1162050"/>
              <a:gd name="connsiteY1" fmla="*/ 0 h 1476375"/>
              <a:gd name="connsiteX2" fmla="*/ 671513 w 1162050"/>
              <a:gd name="connsiteY2" fmla="*/ 14288 h 1476375"/>
              <a:gd name="connsiteX3" fmla="*/ 771525 w 1162050"/>
              <a:gd name="connsiteY3" fmla="*/ 42863 h 1476375"/>
              <a:gd name="connsiteX4" fmla="*/ 895350 w 1162050"/>
              <a:gd name="connsiteY4" fmla="*/ 109538 h 1476375"/>
              <a:gd name="connsiteX5" fmla="*/ 1014413 w 1162050"/>
              <a:gd name="connsiteY5" fmla="*/ 276225 h 1476375"/>
              <a:gd name="connsiteX6" fmla="*/ 1090613 w 1162050"/>
              <a:gd name="connsiteY6" fmla="*/ 476250 h 1476375"/>
              <a:gd name="connsiteX7" fmla="*/ 1128713 w 1162050"/>
              <a:gd name="connsiteY7" fmla="*/ 647700 h 1476375"/>
              <a:gd name="connsiteX8" fmla="*/ 1162050 w 1162050"/>
              <a:gd name="connsiteY8" fmla="*/ 890588 h 1476375"/>
              <a:gd name="connsiteX9" fmla="*/ 1162050 w 1162050"/>
              <a:gd name="connsiteY9" fmla="*/ 1076325 h 1476375"/>
              <a:gd name="connsiteX10" fmla="*/ 1157288 w 1162050"/>
              <a:gd name="connsiteY10" fmla="*/ 1266825 h 1476375"/>
              <a:gd name="connsiteX11" fmla="*/ 1100138 w 1162050"/>
              <a:gd name="connsiteY11" fmla="*/ 1419225 h 1476375"/>
              <a:gd name="connsiteX12" fmla="*/ 1023938 w 1162050"/>
              <a:gd name="connsiteY12" fmla="*/ 1462088 h 1476375"/>
              <a:gd name="connsiteX13" fmla="*/ 771525 w 1162050"/>
              <a:gd name="connsiteY13" fmla="*/ 1476375 h 1476375"/>
              <a:gd name="connsiteX14" fmla="*/ 314325 w 1162050"/>
              <a:gd name="connsiteY14" fmla="*/ 1476375 h 1476375"/>
              <a:gd name="connsiteX15" fmla="*/ 180975 w 1162050"/>
              <a:gd name="connsiteY15" fmla="*/ 1452563 h 1476375"/>
              <a:gd name="connsiteX16" fmla="*/ 104775 w 1162050"/>
              <a:gd name="connsiteY16" fmla="*/ 1404938 h 1476375"/>
              <a:gd name="connsiteX17" fmla="*/ 42863 w 1162050"/>
              <a:gd name="connsiteY17" fmla="*/ 1314450 h 1476375"/>
              <a:gd name="connsiteX18" fmla="*/ 0 w 1162050"/>
              <a:gd name="connsiteY18" fmla="*/ 1185863 h 1476375"/>
              <a:gd name="connsiteX19" fmla="*/ 14288 w 1162050"/>
              <a:gd name="connsiteY19" fmla="*/ 804863 h 1476375"/>
              <a:gd name="connsiteX20" fmla="*/ 76200 w 1162050"/>
              <a:gd name="connsiteY20" fmla="*/ 557213 h 1476375"/>
              <a:gd name="connsiteX21" fmla="*/ 138113 w 1162050"/>
              <a:gd name="connsiteY21" fmla="*/ 333375 h 1476375"/>
              <a:gd name="connsiteX22" fmla="*/ 209550 w 1162050"/>
              <a:gd name="connsiteY22" fmla="*/ 185738 h 1476375"/>
              <a:gd name="connsiteX23" fmla="*/ 290513 w 1162050"/>
              <a:gd name="connsiteY23" fmla="*/ 71438 h 1476375"/>
              <a:gd name="connsiteX24" fmla="*/ 404813 w 1162050"/>
              <a:gd name="connsiteY24" fmla="*/ 23813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050" h="1476375">
                <a:moveTo>
                  <a:pt x="404813" y="23813"/>
                </a:moveTo>
                <a:lnTo>
                  <a:pt x="538163" y="0"/>
                </a:lnTo>
                <a:lnTo>
                  <a:pt x="671513" y="14288"/>
                </a:lnTo>
                <a:lnTo>
                  <a:pt x="771525" y="42863"/>
                </a:lnTo>
                <a:lnTo>
                  <a:pt x="895350" y="109538"/>
                </a:lnTo>
                <a:lnTo>
                  <a:pt x="1014413" y="276225"/>
                </a:lnTo>
                <a:lnTo>
                  <a:pt x="1090613" y="476250"/>
                </a:lnTo>
                <a:lnTo>
                  <a:pt x="1128713" y="647700"/>
                </a:lnTo>
                <a:lnTo>
                  <a:pt x="1162050" y="890588"/>
                </a:lnTo>
                <a:lnTo>
                  <a:pt x="1162050" y="1076325"/>
                </a:lnTo>
                <a:lnTo>
                  <a:pt x="1157288" y="1266825"/>
                </a:lnTo>
                <a:lnTo>
                  <a:pt x="1100138" y="1419225"/>
                </a:lnTo>
                <a:lnTo>
                  <a:pt x="1023938" y="1462088"/>
                </a:lnTo>
                <a:lnTo>
                  <a:pt x="771525" y="1476375"/>
                </a:lnTo>
                <a:lnTo>
                  <a:pt x="314325" y="1476375"/>
                </a:lnTo>
                <a:lnTo>
                  <a:pt x="180975" y="1452563"/>
                </a:lnTo>
                <a:lnTo>
                  <a:pt x="104775" y="1404938"/>
                </a:lnTo>
                <a:lnTo>
                  <a:pt x="42863" y="1314450"/>
                </a:lnTo>
                <a:lnTo>
                  <a:pt x="0" y="1185863"/>
                </a:lnTo>
                <a:lnTo>
                  <a:pt x="14288" y="804863"/>
                </a:lnTo>
                <a:lnTo>
                  <a:pt x="76200" y="557213"/>
                </a:lnTo>
                <a:lnTo>
                  <a:pt x="138113" y="333375"/>
                </a:lnTo>
                <a:lnTo>
                  <a:pt x="209550" y="185738"/>
                </a:lnTo>
                <a:lnTo>
                  <a:pt x="290513" y="71438"/>
                </a:lnTo>
                <a:lnTo>
                  <a:pt x="404813" y="23813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 107"/>
          <p:cNvSpPr/>
          <p:nvPr/>
        </p:nvSpPr>
        <p:spPr>
          <a:xfrm rot="21339089">
            <a:off x="4913060" y="3284984"/>
            <a:ext cx="434356" cy="632209"/>
          </a:xfrm>
          <a:custGeom>
            <a:avLst/>
            <a:gdLst>
              <a:gd name="connsiteX0" fmla="*/ 335756 w 1071562"/>
              <a:gd name="connsiteY0" fmla="*/ 45244 h 1516856"/>
              <a:gd name="connsiteX1" fmla="*/ 223837 w 1071562"/>
              <a:gd name="connsiteY1" fmla="*/ 135731 h 1516856"/>
              <a:gd name="connsiteX2" fmla="*/ 164306 w 1071562"/>
              <a:gd name="connsiteY2" fmla="*/ 242887 h 1516856"/>
              <a:gd name="connsiteX3" fmla="*/ 123825 w 1071562"/>
              <a:gd name="connsiteY3" fmla="*/ 350044 h 1516856"/>
              <a:gd name="connsiteX4" fmla="*/ 78581 w 1071562"/>
              <a:gd name="connsiteY4" fmla="*/ 481012 h 1516856"/>
              <a:gd name="connsiteX5" fmla="*/ 52387 w 1071562"/>
              <a:gd name="connsiteY5" fmla="*/ 573881 h 1516856"/>
              <a:gd name="connsiteX6" fmla="*/ 26194 w 1071562"/>
              <a:gd name="connsiteY6" fmla="*/ 723900 h 1516856"/>
              <a:gd name="connsiteX7" fmla="*/ 14287 w 1071562"/>
              <a:gd name="connsiteY7" fmla="*/ 864394 h 1516856"/>
              <a:gd name="connsiteX8" fmla="*/ 0 w 1071562"/>
              <a:gd name="connsiteY8" fmla="*/ 1009650 h 1516856"/>
              <a:gd name="connsiteX9" fmla="*/ 19050 w 1071562"/>
              <a:gd name="connsiteY9" fmla="*/ 1150144 h 1516856"/>
              <a:gd name="connsiteX10" fmla="*/ 73819 w 1071562"/>
              <a:gd name="connsiteY10" fmla="*/ 1278731 h 1516856"/>
              <a:gd name="connsiteX11" fmla="*/ 157162 w 1071562"/>
              <a:gd name="connsiteY11" fmla="*/ 1357312 h 1516856"/>
              <a:gd name="connsiteX12" fmla="*/ 247650 w 1071562"/>
              <a:gd name="connsiteY12" fmla="*/ 1416844 h 1516856"/>
              <a:gd name="connsiteX13" fmla="*/ 326231 w 1071562"/>
              <a:gd name="connsiteY13" fmla="*/ 1466850 h 1516856"/>
              <a:gd name="connsiteX14" fmla="*/ 423862 w 1071562"/>
              <a:gd name="connsiteY14" fmla="*/ 1500187 h 1516856"/>
              <a:gd name="connsiteX15" fmla="*/ 511969 w 1071562"/>
              <a:gd name="connsiteY15" fmla="*/ 1516856 h 1516856"/>
              <a:gd name="connsiteX16" fmla="*/ 585787 w 1071562"/>
              <a:gd name="connsiteY16" fmla="*/ 1516856 h 1516856"/>
              <a:gd name="connsiteX17" fmla="*/ 666750 w 1071562"/>
              <a:gd name="connsiteY17" fmla="*/ 1485900 h 1516856"/>
              <a:gd name="connsiteX18" fmla="*/ 764381 w 1071562"/>
              <a:gd name="connsiteY18" fmla="*/ 1447800 h 1516856"/>
              <a:gd name="connsiteX19" fmla="*/ 931069 w 1071562"/>
              <a:gd name="connsiteY19" fmla="*/ 1359694 h 1516856"/>
              <a:gd name="connsiteX20" fmla="*/ 976312 w 1071562"/>
              <a:gd name="connsiteY20" fmla="*/ 1314450 h 1516856"/>
              <a:gd name="connsiteX21" fmla="*/ 1026319 w 1071562"/>
              <a:gd name="connsiteY21" fmla="*/ 1228725 h 1516856"/>
              <a:gd name="connsiteX22" fmla="*/ 1062037 w 1071562"/>
              <a:gd name="connsiteY22" fmla="*/ 1135856 h 1516856"/>
              <a:gd name="connsiteX23" fmla="*/ 1071562 w 1071562"/>
              <a:gd name="connsiteY23" fmla="*/ 1035844 h 1516856"/>
              <a:gd name="connsiteX24" fmla="*/ 1064419 w 1071562"/>
              <a:gd name="connsiteY24" fmla="*/ 928687 h 1516856"/>
              <a:gd name="connsiteX25" fmla="*/ 1042987 w 1071562"/>
              <a:gd name="connsiteY25" fmla="*/ 821531 h 1516856"/>
              <a:gd name="connsiteX26" fmla="*/ 1014412 w 1071562"/>
              <a:gd name="connsiteY26" fmla="*/ 609600 h 1516856"/>
              <a:gd name="connsiteX27" fmla="*/ 959644 w 1071562"/>
              <a:gd name="connsiteY27" fmla="*/ 461962 h 1516856"/>
              <a:gd name="connsiteX28" fmla="*/ 895350 w 1071562"/>
              <a:gd name="connsiteY28" fmla="*/ 295275 h 1516856"/>
              <a:gd name="connsiteX29" fmla="*/ 821531 w 1071562"/>
              <a:gd name="connsiteY29" fmla="*/ 173831 h 1516856"/>
              <a:gd name="connsiteX30" fmla="*/ 738187 w 1071562"/>
              <a:gd name="connsiteY30" fmla="*/ 69056 h 1516856"/>
              <a:gd name="connsiteX31" fmla="*/ 626269 w 1071562"/>
              <a:gd name="connsiteY31" fmla="*/ 11906 h 1516856"/>
              <a:gd name="connsiteX32" fmla="*/ 459581 w 1071562"/>
              <a:gd name="connsiteY32" fmla="*/ 0 h 1516856"/>
              <a:gd name="connsiteX33" fmla="*/ 335756 w 1071562"/>
              <a:gd name="connsiteY33" fmla="*/ 45244 h 15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1562" h="1516856">
                <a:moveTo>
                  <a:pt x="335756" y="45244"/>
                </a:moveTo>
                <a:lnTo>
                  <a:pt x="223837" y="135731"/>
                </a:lnTo>
                <a:lnTo>
                  <a:pt x="164306" y="242887"/>
                </a:lnTo>
                <a:lnTo>
                  <a:pt x="123825" y="350044"/>
                </a:lnTo>
                <a:lnTo>
                  <a:pt x="78581" y="481012"/>
                </a:lnTo>
                <a:lnTo>
                  <a:pt x="52387" y="573881"/>
                </a:lnTo>
                <a:lnTo>
                  <a:pt x="26194" y="723900"/>
                </a:lnTo>
                <a:lnTo>
                  <a:pt x="14287" y="864394"/>
                </a:lnTo>
                <a:lnTo>
                  <a:pt x="0" y="1009650"/>
                </a:lnTo>
                <a:lnTo>
                  <a:pt x="19050" y="1150144"/>
                </a:lnTo>
                <a:lnTo>
                  <a:pt x="73819" y="1278731"/>
                </a:lnTo>
                <a:lnTo>
                  <a:pt x="157162" y="1357312"/>
                </a:lnTo>
                <a:lnTo>
                  <a:pt x="247650" y="1416844"/>
                </a:lnTo>
                <a:lnTo>
                  <a:pt x="326231" y="1466850"/>
                </a:lnTo>
                <a:lnTo>
                  <a:pt x="423862" y="1500187"/>
                </a:lnTo>
                <a:lnTo>
                  <a:pt x="511969" y="1516856"/>
                </a:lnTo>
                <a:lnTo>
                  <a:pt x="585787" y="1516856"/>
                </a:lnTo>
                <a:lnTo>
                  <a:pt x="666750" y="1485900"/>
                </a:lnTo>
                <a:lnTo>
                  <a:pt x="764381" y="1447800"/>
                </a:lnTo>
                <a:lnTo>
                  <a:pt x="931069" y="1359694"/>
                </a:lnTo>
                <a:lnTo>
                  <a:pt x="976312" y="1314450"/>
                </a:lnTo>
                <a:lnTo>
                  <a:pt x="1026319" y="1228725"/>
                </a:lnTo>
                <a:lnTo>
                  <a:pt x="1062037" y="1135856"/>
                </a:lnTo>
                <a:lnTo>
                  <a:pt x="1071562" y="1035844"/>
                </a:lnTo>
                <a:lnTo>
                  <a:pt x="1064419" y="928687"/>
                </a:lnTo>
                <a:lnTo>
                  <a:pt x="1042987" y="821531"/>
                </a:lnTo>
                <a:lnTo>
                  <a:pt x="1014412" y="609600"/>
                </a:lnTo>
                <a:lnTo>
                  <a:pt x="959644" y="461962"/>
                </a:lnTo>
                <a:lnTo>
                  <a:pt x="895350" y="295275"/>
                </a:lnTo>
                <a:lnTo>
                  <a:pt x="821531" y="173831"/>
                </a:lnTo>
                <a:lnTo>
                  <a:pt x="738187" y="69056"/>
                </a:lnTo>
                <a:lnTo>
                  <a:pt x="626269" y="11906"/>
                </a:lnTo>
                <a:lnTo>
                  <a:pt x="459581" y="0"/>
                </a:lnTo>
                <a:lnTo>
                  <a:pt x="335756" y="45244"/>
                </a:lnTo>
                <a:close/>
              </a:path>
            </a:pathLst>
          </a:custGeom>
          <a:solidFill>
            <a:srgbClr val="FFFFFF">
              <a:alpha val="81176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 rot="11293706" flipH="1">
            <a:off x="8027527" y="3374570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 109"/>
          <p:cNvSpPr/>
          <p:nvPr/>
        </p:nvSpPr>
        <p:spPr>
          <a:xfrm rot="11364920" flipH="1">
            <a:off x="7538602" y="3368005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 rot="10306294">
            <a:off x="4453839" y="3341687"/>
            <a:ext cx="436423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 rot="10235080">
            <a:off x="3948655" y="3341687"/>
            <a:ext cx="472694" cy="547058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 rot="10993016" flipH="1">
            <a:off x="2512226" y="3368924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 rot="10606984">
            <a:off x="9187414" y="3423233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олилиния 114"/>
          <p:cNvSpPr/>
          <p:nvPr/>
        </p:nvSpPr>
        <p:spPr>
          <a:xfrm rot="10606984">
            <a:off x="8469538" y="3423234"/>
            <a:ext cx="707743" cy="521060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1232364">
            <a:off x="8200434" y="245602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0800000">
            <a:off x="9408368" y="2510447"/>
            <a:ext cx="300418" cy="7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Крест 142"/>
          <p:cNvSpPr/>
          <p:nvPr/>
        </p:nvSpPr>
        <p:spPr>
          <a:xfrm rot="2973494">
            <a:off x="9130538" y="2675102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Крест 143"/>
          <p:cNvSpPr/>
          <p:nvPr/>
        </p:nvSpPr>
        <p:spPr>
          <a:xfrm rot="2973494">
            <a:off x="9726682" y="269126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Крест 144"/>
          <p:cNvSpPr/>
          <p:nvPr/>
        </p:nvSpPr>
        <p:spPr>
          <a:xfrm rot="2973494">
            <a:off x="1796105" y="4354588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Крест 100"/>
          <p:cNvSpPr/>
          <p:nvPr/>
        </p:nvSpPr>
        <p:spPr>
          <a:xfrm rot="2973494">
            <a:off x="4025737" y="252592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Крест 130"/>
          <p:cNvSpPr/>
          <p:nvPr/>
        </p:nvSpPr>
        <p:spPr>
          <a:xfrm rot="2973494">
            <a:off x="7506954" y="4646674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8334849" y="1829844"/>
            <a:ext cx="1695256" cy="458629"/>
          </a:xfrm>
          <a:prstGeom prst="roundRect">
            <a:avLst>
              <a:gd name="adj" fmla="val 33537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Bold" pitchFamily="2" charset="-52"/>
              </a:rPr>
              <a:t>кв. - синус + аугментация (бол)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Bold" pitchFamily="2" charset="-5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416937" y="2276872"/>
            <a:ext cx="3573688" cy="192837"/>
          </a:xfrm>
          <a:prstGeom prst="roundRect">
            <a:avLst>
              <a:gd name="adj" fmla="val 28049"/>
            </a:avLst>
          </a:prstGeom>
          <a:noFill/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1050" dirty="0" err="1" smtClean="0">
                <a:solidFill>
                  <a:srgbClr val="FCD5B5"/>
                </a:solidFill>
                <a:latin typeface="Muller Bold" pitchFamily="2" charset="-52"/>
              </a:rPr>
              <a:t>Гингивостеотомия</a:t>
            </a:r>
            <a:r>
              <a:rPr lang="ru-RU" sz="1050" dirty="0" smtClean="0">
                <a:solidFill>
                  <a:srgbClr val="FCD5B5"/>
                </a:solidFill>
                <a:latin typeface="Muller Bold" pitchFamily="2" charset="-52"/>
              </a:rPr>
              <a:t> 14-24</a:t>
            </a:r>
            <a:endParaRPr lang="en-US" sz="1050" dirty="0" smtClean="0">
              <a:solidFill>
                <a:srgbClr val="FCD5B5"/>
              </a:solidFill>
              <a:latin typeface="Muller Bold" pitchFamily="2" charset="-5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069797" y="4917894"/>
            <a:ext cx="2141174" cy="340519"/>
          </a:xfrm>
          <a:prstGeom prst="roundRect">
            <a:avLst>
              <a:gd name="adj" fmla="val 16921"/>
            </a:avLst>
          </a:prstGeom>
          <a:solidFill>
            <a:srgbClr val="FFFFFF">
              <a:alpha val="60000"/>
            </a:srgbClr>
          </a:solidFill>
          <a:ln>
            <a:solidFill>
              <a:srgbClr val="FF5050"/>
            </a:solidFill>
          </a:ln>
        </p:spPr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1000" dirty="0" smtClean="0">
                <a:latin typeface="Muller Light" pitchFamily="2" charset="-52"/>
              </a:rPr>
              <a:t>Эстетическое протезирование по запросу пациентки</a:t>
            </a:r>
            <a:endParaRPr lang="en-US" sz="1000" dirty="0" smtClean="0">
              <a:latin typeface="Muller Light" pitchFamily="2" charset="-52"/>
            </a:endParaRPr>
          </a:p>
        </p:txBody>
      </p:sp>
      <p:sp>
        <p:nvSpPr>
          <p:cNvPr id="149" name="Скругленный прямоугольник 137">
            <a:extLst>
              <a:ext uri="{FF2B5EF4-FFF2-40B4-BE49-F238E27FC236}">
                <a16:creationId xmlns:a16="http://schemas.microsoft.com/office/drawing/2014/main" id="{5545994D-B6FE-4F93-A31E-19873F6B2033}"/>
              </a:ext>
            </a:extLst>
          </p:cNvPr>
          <p:cNvSpPr/>
          <p:nvPr/>
        </p:nvSpPr>
        <p:spPr>
          <a:xfrm rot="10800000" flipV="1">
            <a:off x="3893318" y="4495915"/>
            <a:ext cx="4607534" cy="45719"/>
          </a:xfrm>
          <a:prstGeom prst="roundRect">
            <a:avLst>
              <a:gd name="adj" fmla="val 50000"/>
            </a:avLst>
          </a:prstGeom>
          <a:solidFill>
            <a:srgbClr val="D39196">
              <a:alpha val="63137"/>
            </a:srgbClr>
          </a:solidFill>
          <a:ln>
            <a:solidFill>
              <a:srgbClr val="D39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91" r="19383" b="627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430" t="326" r="24196" b="18043"/>
          <a:stretch/>
        </p:blipFill>
        <p:spPr>
          <a:xfrm>
            <a:off x="6095999" y="-1"/>
            <a:ext cx="6095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91" r="19383" b="627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1380" r="13998" b="33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5173" r="17951" b="325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r="1764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035643" y="613979"/>
            <a:ext cx="1982016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Сумма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44615" y="613979"/>
            <a:ext cx="1333944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Дата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83098" y="613979"/>
            <a:ext cx="2746538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Прием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004136" y="6340994"/>
            <a:ext cx="108012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Итого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056440" y="6271725"/>
            <a:ext cx="1982016" cy="507870"/>
          </a:xfrm>
          <a:prstGeom prst="roundRect">
            <a:avLst>
              <a:gd name="adj" fmla="val 13388"/>
            </a:avLst>
          </a:prstGeom>
          <a:solidFill>
            <a:schemeClr val="tx1"/>
          </a:solidFill>
          <a:ln w="3175"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 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1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год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Medium" pitchFamily="2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" y="0"/>
            <a:ext cx="27836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sz="1200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1 -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рекомендуемый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17477" y="4663771"/>
            <a:ext cx="108012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Этап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3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pic>
        <p:nvPicPr>
          <p:cNvPr id="44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1219009" y="5056200"/>
            <a:ext cx="677056" cy="677056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2944615" y="4679388"/>
            <a:ext cx="1333944" cy="988816"/>
          </a:xfrm>
          <a:prstGeom prst="roundRect">
            <a:avLst>
              <a:gd name="adj" fmla="val 10427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05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.2023</a:t>
            </a: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01.0</a:t>
            </a:r>
            <a:r>
              <a:rPr lang="en-US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8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3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283098" y="4679388"/>
            <a:ext cx="2746538" cy="988816"/>
          </a:xfrm>
          <a:prstGeom prst="roundRect">
            <a:avLst>
              <a:gd name="adj" fmla="val 9040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Протезирование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40976" y="5437086"/>
            <a:ext cx="1982016" cy="220133"/>
          </a:xfrm>
          <a:prstGeom prst="roundRect">
            <a:avLst>
              <a:gd name="adj" fmla="val 20429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9" name="Правая фигурная скобка 68"/>
          <p:cNvSpPr/>
          <p:nvPr/>
        </p:nvSpPr>
        <p:spPr>
          <a:xfrm>
            <a:off x="9408368" y="4675239"/>
            <a:ext cx="72008" cy="992965"/>
          </a:xfrm>
          <a:prstGeom prst="rightBrace">
            <a:avLst/>
          </a:prstGeom>
          <a:ln>
            <a:solidFill>
              <a:srgbClr val="4B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1" name="TextBox 70"/>
          <p:cNvSpPr txBox="1"/>
          <p:nvPr/>
        </p:nvSpPr>
        <p:spPr>
          <a:xfrm>
            <a:off x="9552384" y="5052939"/>
            <a:ext cx="1368152" cy="237565"/>
          </a:xfrm>
          <a:prstGeom prst="roundRect">
            <a:avLst/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Light" pitchFamily="2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39416" y="700865"/>
            <a:ext cx="10081120" cy="1071951"/>
            <a:chOff x="839416" y="587815"/>
            <a:chExt cx="10081120" cy="1071951"/>
          </a:xfrm>
        </p:grpSpPr>
        <p:sp>
          <p:nvSpPr>
            <p:cNvPr id="32" name="TextBox 31"/>
            <p:cNvSpPr txBox="1"/>
            <p:nvPr/>
          </p:nvSpPr>
          <p:spPr>
            <a:xfrm>
              <a:off x="1017477" y="587815"/>
              <a:ext cx="1080120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Этап </a:t>
              </a:r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#1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pic>
          <p:nvPicPr>
            <p:cNvPr id="45" name="Picture 2" descr="https://zubnoystandart.ru/wp-content/cache/thumb/fc/47237df457ae4fc_455x570_notrise.jp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06677" y="972472"/>
              <a:ext cx="687294" cy="687294"/>
            </a:xfrm>
            <a:prstGeom prst="ellipse">
              <a:avLst/>
            </a:prstGeom>
            <a:noFill/>
            <a:ln w="3175">
              <a:solidFill>
                <a:srgbClr val="FFFF00"/>
              </a:solidFill>
            </a:ln>
            <a:effectLst>
              <a:innerShdw blurRad="635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https://alif-med.ru/wp-content/uploads/2021/09/whatsapp-image-2021-05-10-at-18.20.14.jpeg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4" t="34" r="26921" b="55244"/>
            <a:stretch/>
          </p:blipFill>
          <p:spPr bwMode="auto">
            <a:xfrm>
              <a:off x="839416" y="957147"/>
              <a:ext cx="677056" cy="677056"/>
            </a:xfrm>
            <a:prstGeom prst="ellipse">
              <a:avLst/>
            </a:prstGeom>
            <a:noFill/>
            <a:ln w="3175">
              <a:solidFill>
                <a:srgbClr val="4BE7EF"/>
              </a:solidFill>
            </a:ln>
            <a:effectLst>
              <a:innerShdw blurRad="635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035643" y="1317401"/>
              <a:ext cx="1982016" cy="233400"/>
            </a:xfrm>
            <a:prstGeom prst="roundRect">
              <a:avLst>
                <a:gd name="adj" fmla="val 31909"/>
              </a:avLst>
            </a:prstGeom>
            <a:solidFill>
              <a:schemeClr val="tx1"/>
            </a:solidFill>
            <a:ln w="3175">
              <a:solidFill>
                <a:srgbClr val="4BE7EF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83098" y="1317401"/>
              <a:ext cx="2746538" cy="233400"/>
            </a:xfrm>
            <a:prstGeom prst="roundRect">
              <a:avLst>
                <a:gd name="adj" fmla="val 18175"/>
              </a:avLst>
            </a:prstGeom>
            <a:solidFill>
              <a:schemeClr val="tx1"/>
            </a:solidFill>
            <a:ln w="3175">
              <a:solidFill>
                <a:srgbClr val="4BE7EF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Снятие коронок + </a:t>
              </a:r>
              <a:r>
                <a:rPr lang="ru-RU" sz="8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гингивостеотомия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35643" y="1039295"/>
              <a:ext cx="1982016" cy="233400"/>
            </a:xfrm>
            <a:prstGeom prst="roundRect">
              <a:avLst>
                <a:gd name="adj" fmla="val 31909"/>
              </a:avLst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83098" y="1039295"/>
              <a:ext cx="2746538" cy="233400"/>
            </a:xfrm>
            <a:prstGeom prst="roundRect">
              <a:avLst>
                <a:gd name="adj" fmla="val 28860"/>
              </a:avLst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Комплекс профессиональной гигиены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" name="Правая фигурная скобка 4"/>
            <p:cNvSpPr/>
            <p:nvPr/>
          </p:nvSpPr>
          <p:spPr>
            <a:xfrm>
              <a:off x="9408368" y="1039296"/>
              <a:ext cx="72008" cy="511506"/>
            </a:xfrm>
            <a:prstGeom prst="rightBrace">
              <a:avLst/>
            </a:prstGeom>
            <a:ln>
              <a:solidFill>
                <a:srgbClr val="E2E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52384" y="1198618"/>
              <a:ext cx="1368152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44614" y="1032665"/>
              <a:ext cx="1342109" cy="234198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01.07.2022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44614" y="1321553"/>
              <a:ext cx="1342109" cy="221736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4BE7EF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0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5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.0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7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.202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2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17477" y="2715360"/>
            <a:ext cx="108012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Этап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2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4" name="Правая фигурная скобка 63"/>
          <p:cNvSpPr/>
          <p:nvPr/>
        </p:nvSpPr>
        <p:spPr>
          <a:xfrm>
            <a:off x="9408368" y="2276872"/>
            <a:ext cx="72008" cy="1832931"/>
          </a:xfrm>
          <a:prstGeom prst="rightBrace">
            <a:avLst/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5" name="TextBox 64"/>
          <p:cNvSpPr txBox="1"/>
          <p:nvPr/>
        </p:nvSpPr>
        <p:spPr>
          <a:xfrm>
            <a:off x="9552384" y="3068965"/>
            <a:ext cx="1368152" cy="237565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Light" pitchFamily="2" charset="-5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40976" y="2346303"/>
            <a:ext cx="1982016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40976" y="3888067"/>
            <a:ext cx="1982016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44614" y="2346303"/>
            <a:ext cx="1342109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1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.0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8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2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944614" y="3888067"/>
            <a:ext cx="1342109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01.0</a:t>
            </a:r>
            <a:r>
              <a:rPr lang="en-US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4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.2023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86723" y="2346303"/>
            <a:ext cx="2754253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Имплантация, костная пластика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286723" y="3888067"/>
            <a:ext cx="2754253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Подготовка десны к протезированию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007768" y="2650649"/>
            <a:ext cx="5304277" cy="1106673"/>
            <a:chOff x="4283098" y="2932241"/>
            <a:chExt cx="5304277" cy="110667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76" name="TextBox 75"/>
            <p:cNvSpPr txBox="1"/>
            <p:nvPr/>
          </p:nvSpPr>
          <p:spPr>
            <a:xfrm>
              <a:off x="7035643" y="3510526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35643" y="3801349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83098" y="3510526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1 канал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283098" y="3801349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Кариес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35643" y="3218758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3098" y="3218758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2 канала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031702" y="3218758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4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35643" y="2932241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283098" y="2932241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4 канала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31702" y="2932241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2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031702" y="3515973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3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</p:grpSp>
      <p:pic>
        <p:nvPicPr>
          <p:cNvPr id="91" name="Picture 2" descr="https://zubnoystandart.ru/wp-content/cache/thumb/fc/47237df457ae4fc_455x570_notrise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677" y="3084692"/>
            <a:ext cx="687294" cy="687294"/>
          </a:xfrm>
          <a:prstGeom prst="ellipse">
            <a:avLst/>
          </a:prstGeom>
          <a:noFill/>
          <a:ln w="3175">
            <a:solidFill>
              <a:srgbClr val="FFFF00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830516" y="3080266"/>
            <a:ext cx="677056" cy="677056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9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035643" y="613979"/>
            <a:ext cx="1982016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Сумма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44615" y="613979"/>
            <a:ext cx="1333944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Дата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83098" y="613979"/>
            <a:ext cx="2746538" cy="263593"/>
          </a:xfrm>
          <a:prstGeom prst="roundRect">
            <a:avLst>
              <a:gd name="adj" fmla="val 36303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Прием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004136" y="6018549"/>
            <a:ext cx="108012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Итого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084256" y="5949280"/>
            <a:ext cx="1982016" cy="507870"/>
          </a:xfrm>
          <a:prstGeom prst="roundRect">
            <a:avLst>
              <a:gd name="adj" fmla="val 13388"/>
            </a:avLst>
          </a:prstGeom>
          <a:solidFill>
            <a:schemeClr val="tx1"/>
          </a:solidFill>
          <a:ln w="3175"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1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год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Muller Medium" pitchFamily="2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" y="0"/>
            <a:ext cx="29446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План</a:t>
            </a:r>
            <a:r>
              <a:rPr lang="ru-RU" sz="1200" dirty="0">
                <a:solidFill>
                  <a:schemeClr val="bg1"/>
                </a:solidFill>
                <a:latin typeface="Muller Thin" pitchFamily="2" charset="-52"/>
              </a:rPr>
              <a:t>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лечения </a:t>
            </a:r>
            <a:r>
              <a:rPr lang="en-US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#</a:t>
            </a:r>
            <a:r>
              <a: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2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 - </a:t>
            </a:r>
            <a:r>
              <a:rPr lang="ru-RU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альтернативный</a:t>
            </a:r>
            <a:endParaRPr lang="ru-RU" sz="1200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17477" y="4663771"/>
            <a:ext cx="108012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Этап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3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pic>
        <p:nvPicPr>
          <p:cNvPr id="44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1219009" y="5056200"/>
            <a:ext cx="677056" cy="677056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2944615" y="4679388"/>
            <a:ext cx="1333944" cy="988816"/>
          </a:xfrm>
          <a:prstGeom prst="roundRect">
            <a:avLst>
              <a:gd name="adj" fmla="val 10427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05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.2023</a:t>
            </a: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01.0</a:t>
            </a:r>
            <a:r>
              <a:rPr lang="en-US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8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3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283098" y="4679388"/>
            <a:ext cx="2746538" cy="988816"/>
          </a:xfrm>
          <a:prstGeom prst="roundRect">
            <a:avLst>
              <a:gd name="adj" fmla="val 9040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Протезирование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40976" y="5437086"/>
            <a:ext cx="1982016" cy="220133"/>
          </a:xfrm>
          <a:prstGeom prst="roundRect">
            <a:avLst>
              <a:gd name="adj" fmla="val 20429"/>
            </a:avLst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9" name="Правая фигурная скобка 68"/>
          <p:cNvSpPr/>
          <p:nvPr/>
        </p:nvSpPr>
        <p:spPr>
          <a:xfrm>
            <a:off x="9408368" y="4675239"/>
            <a:ext cx="72008" cy="992965"/>
          </a:xfrm>
          <a:prstGeom prst="rightBrace">
            <a:avLst/>
          </a:prstGeom>
          <a:ln>
            <a:solidFill>
              <a:srgbClr val="4BE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1" name="TextBox 70"/>
          <p:cNvSpPr txBox="1"/>
          <p:nvPr/>
        </p:nvSpPr>
        <p:spPr>
          <a:xfrm>
            <a:off x="9552384" y="5052939"/>
            <a:ext cx="1368152" cy="237565"/>
          </a:xfrm>
          <a:prstGeom prst="roundRect">
            <a:avLst/>
          </a:prstGeom>
          <a:solidFill>
            <a:schemeClr val="tx1"/>
          </a:solidFill>
          <a:ln w="3175">
            <a:solidFill>
              <a:srgbClr val="4BE7EF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Light" pitchFamily="2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39416" y="700865"/>
            <a:ext cx="10081120" cy="1071951"/>
            <a:chOff x="839416" y="587815"/>
            <a:chExt cx="10081120" cy="1071951"/>
          </a:xfrm>
        </p:grpSpPr>
        <p:sp>
          <p:nvSpPr>
            <p:cNvPr id="32" name="TextBox 31"/>
            <p:cNvSpPr txBox="1"/>
            <p:nvPr/>
          </p:nvSpPr>
          <p:spPr>
            <a:xfrm>
              <a:off x="1017477" y="587815"/>
              <a:ext cx="1080120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Этап </a:t>
              </a:r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#1</a:t>
              </a:r>
              <a:endPara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pic>
          <p:nvPicPr>
            <p:cNvPr id="45" name="Picture 2" descr="https://zubnoystandart.ru/wp-content/cache/thumb/fc/47237df457ae4fc_455x570_notrise.jp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06677" y="972472"/>
              <a:ext cx="687294" cy="687294"/>
            </a:xfrm>
            <a:prstGeom prst="ellipse">
              <a:avLst/>
            </a:prstGeom>
            <a:noFill/>
            <a:ln w="3175">
              <a:solidFill>
                <a:srgbClr val="FFFF00"/>
              </a:solidFill>
            </a:ln>
            <a:effectLst>
              <a:innerShdw blurRad="635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https://alif-med.ru/wp-content/uploads/2021/09/whatsapp-image-2021-05-10-at-18.20.14.jpeg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4" t="34" r="26921" b="55244"/>
            <a:stretch/>
          </p:blipFill>
          <p:spPr bwMode="auto">
            <a:xfrm>
              <a:off x="839416" y="957147"/>
              <a:ext cx="677056" cy="677056"/>
            </a:xfrm>
            <a:prstGeom prst="ellipse">
              <a:avLst/>
            </a:prstGeom>
            <a:noFill/>
            <a:ln w="3175">
              <a:solidFill>
                <a:srgbClr val="4BE7EF"/>
              </a:solidFill>
            </a:ln>
            <a:effectLst>
              <a:innerShdw blurRad="635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035643" y="1317401"/>
              <a:ext cx="1982016" cy="233400"/>
            </a:xfrm>
            <a:prstGeom prst="roundRect">
              <a:avLst>
                <a:gd name="adj" fmla="val 31909"/>
              </a:avLst>
            </a:prstGeom>
            <a:solidFill>
              <a:schemeClr val="tx1"/>
            </a:solidFill>
            <a:ln w="3175">
              <a:solidFill>
                <a:srgbClr val="4BE7EF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83098" y="1317401"/>
              <a:ext cx="2746538" cy="233400"/>
            </a:xfrm>
            <a:prstGeom prst="roundRect">
              <a:avLst>
                <a:gd name="adj" fmla="val 18175"/>
              </a:avLst>
            </a:prstGeom>
            <a:solidFill>
              <a:schemeClr val="tx1"/>
            </a:solidFill>
            <a:ln w="3175">
              <a:solidFill>
                <a:srgbClr val="4BE7EF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Снятие коронок + </a:t>
              </a:r>
              <a:r>
                <a:rPr lang="ru-RU" sz="8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гингивостеотомия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35643" y="1039295"/>
              <a:ext cx="1982016" cy="233400"/>
            </a:xfrm>
            <a:prstGeom prst="roundRect">
              <a:avLst>
                <a:gd name="adj" fmla="val 31909"/>
              </a:avLst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83098" y="1039295"/>
              <a:ext cx="2746538" cy="233400"/>
            </a:xfrm>
            <a:prstGeom prst="roundRect">
              <a:avLst>
                <a:gd name="adj" fmla="val 28860"/>
              </a:avLst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Комплекс профессиональной гигиены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" name="Правая фигурная скобка 4"/>
            <p:cNvSpPr/>
            <p:nvPr/>
          </p:nvSpPr>
          <p:spPr>
            <a:xfrm>
              <a:off x="9408368" y="1039296"/>
              <a:ext cx="72008" cy="511506"/>
            </a:xfrm>
            <a:prstGeom prst="rightBrace">
              <a:avLst/>
            </a:prstGeom>
            <a:ln>
              <a:solidFill>
                <a:srgbClr val="E2E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552384" y="1198618"/>
              <a:ext cx="1368152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44614" y="1032665"/>
              <a:ext cx="1342109" cy="234198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01.07.2022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44614" y="1321553"/>
              <a:ext cx="1342109" cy="221736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4BE7EF"/>
              </a:solidFill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0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5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.0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7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.202</a:t>
              </a:r>
              <a:r>
                <a:rPr lang="en-US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2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17477" y="2715360"/>
            <a:ext cx="108012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Этап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#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2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64" name="Правая фигурная скобка 63"/>
          <p:cNvSpPr/>
          <p:nvPr/>
        </p:nvSpPr>
        <p:spPr>
          <a:xfrm>
            <a:off x="9408368" y="2276872"/>
            <a:ext cx="72008" cy="1832931"/>
          </a:xfrm>
          <a:prstGeom prst="rightBrace">
            <a:avLst/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5" name="TextBox 64"/>
          <p:cNvSpPr txBox="1"/>
          <p:nvPr/>
        </p:nvSpPr>
        <p:spPr>
          <a:xfrm>
            <a:off x="9552384" y="3068965"/>
            <a:ext cx="1368152" cy="237565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Light" pitchFamily="2" charset="-5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40976" y="2346303"/>
            <a:ext cx="1982016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40976" y="3888067"/>
            <a:ext cx="1982016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44614" y="2346303"/>
            <a:ext cx="1342109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1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.0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8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</a:t>
            </a:r>
            <a:r>
              <a:rPr lang="en-US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2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944614" y="3888067"/>
            <a:ext cx="1342109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01.0</a:t>
            </a:r>
            <a:r>
              <a:rPr lang="en-US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4</a:t>
            </a:r>
            <a:r>
              <a:rPr lang="ru-RU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.2023</a:t>
            </a:r>
            <a:endParaRPr lang="ru-RU" sz="105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86723" y="2346303"/>
            <a:ext cx="2754253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Имплантация, костная пластика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286723" y="3888067"/>
            <a:ext cx="2754253" cy="221736"/>
          </a:xfrm>
          <a:prstGeom prst="roundRect">
            <a:avLst/>
          </a:prstGeom>
          <a:solidFill>
            <a:schemeClr val="tx1"/>
          </a:solidFill>
          <a:ln w="3175">
            <a:solidFill>
              <a:srgbClr val="FF5050"/>
            </a:solidFill>
          </a:ln>
          <a:effectLst/>
        </p:spPr>
        <p:txBody>
          <a:bodyPr wrap="square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ru-RU" sz="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rPr>
              <a:t>Подготовка десны к протезированию</a:t>
            </a:r>
            <a:endParaRPr lang="ru-RU" sz="800" b="1" dirty="0">
              <a:solidFill>
                <a:schemeClr val="accent6">
                  <a:lumMod val="40000"/>
                  <a:lumOff val="60000"/>
                </a:schemeClr>
              </a:solidFill>
              <a:latin typeface="Muller Regular" pitchFamily="2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007768" y="2650649"/>
            <a:ext cx="5304277" cy="1106673"/>
            <a:chOff x="4283098" y="2932241"/>
            <a:chExt cx="5304277" cy="110667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76" name="TextBox 75"/>
            <p:cNvSpPr txBox="1"/>
            <p:nvPr/>
          </p:nvSpPr>
          <p:spPr>
            <a:xfrm>
              <a:off x="7035643" y="3510526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35643" y="3801349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83098" y="3510526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1 канал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283098" y="3801349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Кариес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35643" y="3218758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3098" y="3218758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2 канала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031702" y="3218758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4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35643" y="2932241"/>
              <a:ext cx="1982016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283098" y="2932241"/>
              <a:ext cx="2746538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defTabSz="457200">
                <a:spcBef>
                  <a:spcPct val="0"/>
                </a:spcBef>
                <a:defRPr/>
              </a:pPr>
              <a:r>
                <a:rPr lang="ru-RU" sz="8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Regular" pitchFamily="2" charset="-52"/>
                </a:rPr>
                <a:t>Эндо 4 канала</a:t>
              </a:r>
              <a:endParaRPr lang="ru-RU" sz="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Regular" pitchFamily="2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31702" y="2932241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2</a:t>
              </a: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031702" y="3515973"/>
              <a:ext cx="555673" cy="237565"/>
            </a:xfrm>
            <a:prstGeom prst="roundRect">
              <a:avLst/>
            </a:prstGeom>
            <a:solidFill>
              <a:schemeClr val="tx1"/>
            </a:solidFill>
            <a:ln w="3175">
              <a:solidFill>
                <a:srgbClr val="E2E577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457200">
                <a:spcBef>
                  <a:spcPct val="0"/>
                </a:spcBef>
                <a:defRPr/>
              </a:pPr>
              <a:r>
                <a:rPr lang="ru-RU" sz="105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uller Light" pitchFamily="2" charset="-52"/>
                </a:rPr>
                <a:t>3 шт.</a:t>
              </a:r>
              <a:endParaRPr lang="ru-RU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endParaRPr>
            </a:p>
          </p:txBody>
        </p:sp>
      </p:grpSp>
      <p:pic>
        <p:nvPicPr>
          <p:cNvPr id="91" name="Picture 2" descr="https://zubnoystandart.ru/wp-content/cache/thumb/fc/47237df457ae4fc_455x570_notrise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677" y="3084692"/>
            <a:ext cx="687294" cy="687294"/>
          </a:xfrm>
          <a:prstGeom prst="ellipse">
            <a:avLst/>
          </a:prstGeom>
          <a:noFill/>
          <a:ln w="3175">
            <a:solidFill>
              <a:srgbClr val="FFFF00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0056440" y="6484378"/>
            <a:ext cx="1982016" cy="328998"/>
          </a:xfrm>
          <a:prstGeom prst="roundRect">
            <a:avLst>
              <a:gd name="adj" fmla="val 13388"/>
            </a:avLst>
          </a:prstGeom>
          <a:solidFill>
            <a:schemeClr val="tx1"/>
          </a:solidFill>
          <a:ln w="3175">
            <a:noFill/>
          </a:ln>
        </p:spPr>
        <p:txBody>
          <a:bodyPr wrap="square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rPr>
              <a:t>Разница с планом </a:t>
            </a:r>
            <a:r>
              <a:rPr lang="en-US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rPr>
              <a:t>#</a:t>
            </a:r>
            <a:r>
              <a:rPr lang="ru-RU" sz="1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Light" pitchFamily="2" charset="-52"/>
              </a:rPr>
              <a:t>1 = </a:t>
            </a:r>
          </a:p>
        </p:txBody>
      </p:sp>
      <p:pic>
        <p:nvPicPr>
          <p:cNvPr id="53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813303" y="3085329"/>
            <a:ext cx="677056" cy="677056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 txBox="1">
            <a:spLocks/>
          </p:cNvSpPr>
          <p:nvPr/>
        </p:nvSpPr>
        <p:spPr>
          <a:xfrm>
            <a:off x="6944319" y="288032"/>
            <a:ext cx="4583833" cy="62068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Thin" pitchFamily="2" charset="-52"/>
              </a:rPr>
              <a:t>Пациент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Thin" pitchFamily="2" charset="-52"/>
              </a:rPr>
              <a:t>: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6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Thin" pitchFamily="2" charset="-52"/>
              </a:rPr>
              <a:t>ФИО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Thin" pitchFamily="2" charset="-52"/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6944319" y="769776"/>
            <a:ext cx="4583833" cy="620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7079487" y="2736304"/>
            <a:ext cx="4583833" cy="620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Thin" pitchFamily="2" charset="-52"/>
              </a:rPr>
              <a:t>Жалобы: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Thin" pitchFamily="2" charset="-52"/>
            </a:endParaRPr>
          </a:p>
        </p:txBody>
      </p:sp>
      <p:sp>
        <p:nvSpPr>
          <p:cNvPr id="9" name="Подзаголовок 3"/>
          <p:cNvSpPr txBox="1">
            <a:spLocks/>
          </p:cNvSpPr>
          <p:nvPr/>
        </p:nvSpPr>
        <p:spPr>
          <a:xfrm>
            <a:off x="7079487" y="3218048"/>
            <a:ext cx="4583833" cy="62068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Разрушение, отсутствие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Medium" pitchFamily="2" charset="-52"/>
              </a:rPr>
              <a:t> зубов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uller Medium" pitchFamily="2" charset="-52"/>
              </a:rPr>
              <a:t>Внешний вид улыбки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Medium" pitchFamily="2" charset="-52"/>
            </a:endParaRPr>
          </a:p>
        </p:txBody>
      </p:sp>
      <p:sp>
        <p:nvSpPr>
          <p:cNvPr id="15" name="Подзаголовок 3"/>
          <p:cNvSpPr txBox="1">
            <a:spLocks/>
          </p:cNvSpPr>
          <p:nvPr/>
        </p:nvSpPr>
        <p:spPr>
          <a:xfrm>
            <a:off x="6944319" y="4975057"/>
            <a:ext cx="4583833" cy="620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Muller Thin" pitchFamily="2" charset="-52"/>
              </a:rPr>
              <a:t>Команда специалистов: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Muller Thin" pitchFamily="2" charset="-52"/>
            </a:endParaRPr>
          </a:p>
        </p:txBody>
      </p:sp>
      <p:pic>
        <p:nvPicPr>
          <p:cNvPr id="12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7087392" y="5479749"/>
            <a:ext cx="1045623" cy="1045623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zubnoystandart.ru/wp-content/cache/thumb/fc/47237df457ae4fc_455x570_notrise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5757" y="5479749"/>
            <a:ext cx="1061435" cy="1061435"/>
          </a:xfrm>
          <a:prstGeom prst="ellipse">
            <a:avLst/>
          </a:prstGeom>
          <a:noFill/>
          <a:ln w="3175">
            <a:solidFill>
              <a:srgbClr val="FFFF00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r="20902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1" name="Picture 4" descr="https://alif-med.ru/wp-content/uploads/2021/09/whatsapp-image-2021-05-10-at-18.20.14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4" r="26921" b="55244"/>
          <a:stretch/>
        </p:blipFill>
        <p:spPr bwMode="auto">
          <a:xfrm>
            <a:off x="9526412" y="5487654"/>
            <a:ext cx="1045623" cy="1045623"/>
          </a:xfrm>
          <a:prstGeom prst="ellipse">
            <a:avLst/>
          </a:prstGeom>
          <a:noFill/>
          <a:ln w="3175">
            <a:solidFill>
              <a:srgbClr val="4BE7EF"/>
            </a:solidFill>
          </a:ln>
          <a:effectLst>
            <a:innerShdw blurRad="635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050" r="17403" b="27551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1143" r="13225" b="21075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68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1143" r="13225" b="21075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050" r="17403" b="27551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695399" y="2702022"/>
            <a:ext cx="4785235" cy="943002"/>
          </a:xfrm>
          <a:custGeom>
            <a:avLst/>
            <a:gdLst>
              <a:gd name="connsiteX0" fmla="*/ 0 w 4371975"/>
              <a:gd name="connsiteY0" fmla="*/ 200025 h 943002"/>
              <a:gd name="connsiteX1" fmla="*/ 847725 w 4371975"/>
              <a:gd name="connsiteY1" fmla="*/ 752475 h 943002"/>
              <a:gd name="connsiteX2" fmla="*/ 2152650 w 4371975"/>
              <a:gd name="connsiteY2" fmla="*/ 942975 h 943002"/>
              <a:gd name="connsiteX3" fmla="*/ 3533775 w 4371975"/>
              <a:gd name="connsiteY3" fmla="*/ 742950 h 943002"/>
              <a:gd name="connsiteX4" fmla="*/ 4371975 w 4371975"/>
              <a:gd name="connsiteY4" fmla="*/ 0 h 943002"/>
              <a:gd name="connsiteX5" fmla="*/ 4371975 w 4371975"/>
              <a:gd name="connsiteY5" fmla="*/ 0 h 9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1975" h="943002">
                <a:moveTo>
                  <a:pt x="0" y="200025"/>
                </a:moveTo>
                <a:cubicBezTo>
                  <a:pt x="244475" y="414337"/>
                  <a:pt x="488950" y="628650"/>
                  <a:pt x="847725" y="752475"/>
                </a:cubicBezTo>
                <a:cubicBezTo>
                  <a:pt x="1206500" y="876300"/>
                  <a:pt x="1704975" y="944562"/>
                  <a:pt x="2152650" y="942975"/>
                </a:cubicBezTo>
                <a:cubicBezTo>
                  <a:pt x="2600325" y="941388"/>
                  <a:pt x="3163888" y="900112"/>
                  <a:pt x="3533775" y="742950"/>
                </a:cubicBezTo>
                <a:cubicBezTo>
                  <a:pt x="3903662" y="585788"/>
                  <a:pt x="4371975" y="0"/>
                  <a:pt x="4371975" y="0"/>
                </a:cubicBezTo>
                <a:lnTo>
                  <a:pt x="4371975" y="0"/>
                </a:lnTo>
              </a:path>
            </a:pathLst>
          </a:cu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317836" y="1946295"/>
            <a:ext cx="1538865" cy="44076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Muller Regular" pitchFamily="2" charset="-52"/>
              </a:rPr>
              <a:t>Десневая</a:t>
            </a:r>
            <a:r>
              <a:rPr lang="ru-RU" sz="1200" dirty="0" smtClean="0">
                <a:solidFill>
                  <a:schemeClr val="bg1"/>
                </a:solidFill>
                <a:latin typeface="Muller Regular" pitchFamily="2" charset="-52"/>
              </a:rPr>
              <a:t> улыбка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Muller Regular" pitchFamily="2" charset="-52"/>
              </a:rPr>
              <a:t>Открытый прикус</a:t>
            </a:r>
            <a:endParaRPr lang="ru-RU" sz="12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133957" y="2146861"/>
            <a:ext cx="1834914" cy="20201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Разный уровень зенитов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7286414" y="2651728"/>
            <a:ext cx="3488266" cy="449653"/>
          </a:xfrm>
          <a:custGeom>
            <a:avLst/>
            <a:gdLst>
              <a:gd name="connsiteX0" fmla="*/ 13546 w 3724486"/>
              <a:gd name="connsiteY0" fmla="*/ 460600 h 460641"/>
              <a:gd name="connsiteX1" fmla="*/ 5926 w 3724486"/>
              <a:gd name="connsiteY1" fmla="*/ 155800 h 460641"/>
              <a:gd name="connsiteX2" fmla="*/ 89746 w 3724486"/>
              <a:gd name="connsiteY2" fmla="*/ 87220 h 460641"/>
              <a:gd name="connsiteX3" fmla="*/ 295486 w 3724486"/>
              <a:gd name="connsiteY3" fmla="*/ 193900 h 460641"/>
              <a:gd name="connsiteX4" fmla="*/ 485986 w 3724486"/>
              <a:gd name="connsiteY4" fmla="*/ 414880 h 460641"/>
              <a:gd name="connsiteX5" fmla="*/ 585046 w 3724486"/>
              <a:gd name="connsiteY5" fmla="*/ 292960 h 460641"/>
              <a:gd name="connsiteX6" fmla="*/ 706966 w 3724486"/>
              <a:gd name="connsiteY6" fmla="*/ 224380 h 460641"/>
              <a:gd name="connsiteX7" fmla="*/ 859366 w 3724486"/>
              <a:gd name="connsiteY7" fmla="*/ 308200 h 460641"/>
              <a:gd name="connsiteX8" fmla="*/ 1011766 w 3724486"/>
              <a:gd name="connsiteY8" fmla="*/ 460600 h 460641"/>
              <a:gd name="connsiteX9" fmla="*/ 1164166 w 3724486"/>
              <a:gd name="connsiteY9" fmla="*/ 292960 h 460641"/>
              <a:gd name="connsiteX10" fmla="*/ 1362286 w 3724486"/>
              <a:gd name="connsiteY10" fmla="*/ 232000 h 460641"/>
              <a:gd name="connsiteX11" fmla="*/ 1598506 w 3724486"/>
              <a:gd name="connsiteY11" fmla="*/ 270100 h 460641"/>
              <a:gd name="connsiteX12" fmla="*/ 1796626 w 3724486"/>
              <a:gd name="connsiteY12" fmla="*/ 369160 h 460641"/>
              <a:gd name="connsiteX13" fmla="*/ 1994746 w 3724486"/>
              <a:gd name="connsiteY13" fmla="*/ 224380 h 460641"/>
              <a:gd name="connsiteX14" fmla="*/ 2230966 w 3724486"/>
              <a:gd name="connsiteY14" fmla="*/ 186280 h 460641"/>
              <a:gd name="connsiteX15" fmla="*/ 2406226 w 3724486"/>
              <a:gd name="connsiteY15" fmla="*/ 277720 h 460641"/>
              <a:gd name="connsiteX16" fmla="*/ 2459566 w 3724486"/>
              <a:gd name="connsiteY16" fmla="*/ 369160 h 460641"/>
              <a:gd name="connsiteX17" fmla="*/ 2520526 w 3724486"/>
              <a:gd name="connsiteY17" fmla="*/ 247240 h 460641"/>
              <a:gd name="connsiteX18" fmla="*/ 2611966 w 3724486"/>
              <a:gd name="connsiteY18" fmla="*/ 155800 h 460641"/>
              <a:gd name="connsiteX19" fmla="*/ 2802466 w 3724486"/>
              <a:gd name="connsiteY19" fmla="*/ 125320 h 460641"/>
              <a:gd name="connsiteX20" fmla="*/ 2932006 w 3724486"/>
              <a:gd name="connsiteY20" fmla="*/ 193900 h 460641"/>
              <a:gd name="connsiteX21" fmla="*/ 2985346 w 3724486"/>
              <a:gd name="connsiteY21" fmla="*/ 331060 h 460641"/>
              <a:gd name="connsiteX22" fmla="*/ 3008206 w 3724486"/>
              <a:gd name="connsiteY22" fmla="*/ 376780 h 460641"/>
              <a:gd name="connsiteX23" fmla="*/ 3053926 w 3724486"/>
              <a:gd name="connsiteY23" fmla="*/ 239620 h 460641"/>
              <a:gd name="connsiteX24" fmla="*/ 3152986 w 3724486"/>
              <a:gd name="connsiteY24" fmla="*/ 79600 h 460641"/>
              <a:gd name="connsiteX25" fmla="*/ 3335866 w 3724486"/>
              <a:gd name="connsiteY25" fmla="*/ 11020 h 460641"/>
              <a:gd name="connsiteX26" fmla="*/ 3434926 w 3724486"/>
              <a:gd name="connsiteY26" fmla="*/ 71980 h 460641"/>
              <a:gd name="connsiteX27" fmla="*/ 3465406 w 3724486"/>
              <a:gd name="connsiteY27" fmla="*/ 163420 h 460641"/>
              <a:gd name="connsiteX28" fmla="*/ 3488266 w 3724486"/>
              <a:gd name="connsiteY28" fmla="*/ 254860 h 460641"/>
              <a:gd name="connsiteX29" fmla="*/ 3518746 w 3724486"/>
              <a:gd name="connsiteY29" fmla="*/ 262480 h 460641"/>
              <a:gd name="connsiteX30" fmla="*/ 3587326 w 3724486"/>
              <a:gd name="connsiteY30" fmla="*/ 117700 h 460641"/>
              <a:gd name="connsiteX31" fmla="*/ 3678766 w 3724486"/>
              <a:gd name="connsiteY31" fmla="*/ 11020 h 460641"/>
              <a:gd name="connsiteX32" fmla="*/ 3724486 w 3724486"/>
              <a:gd name="connsiteY32" fmla="*/ 3400 h 460641"/>
              <a:gd name="connsiteX33" fmla="*/ 3724486 w 3724486"/>
              <a:gd name="connsiteY33" fmla="*/ 3400 h 460641"/>
              <a:gd name="connsiteX0" fmla="*/ 13546 w 3724486"/>
              <a:gd name="connsiteY0" fmla="*/ 460600 h 460641"/>
              <a:gd name="connsiteX1" fmla="*/ 5926 w 3724486"/>
              <a:gd name="connsiteY1" fmla="*/ 155800 h 460641"/>
              <a:gd name="connsiteX2" fmla="*/ 89746 w 3724486"/>
              <a:gd name="connsiteY2" fmla="*/ 87220 h 460641"/>
              <a:gd name="connsiteX3" fmla="*/ 295486 w 3724486"/>
              <a:gd name="connsiteY3" fmla="*/ 193900 h 460641"/>
              <a:gd name="connsiteX4" fmla="*/ 485986 w 3724486"/>
              <a:gd name="connsiteY4" fmla="*/ 414880 h 460641"/>
              <a:gd name="connsiteX5" fmla="*/ 585046 w 3724486"/>
              <a:gd name="connsiteY5" fmla="*/ 292960 h 460641"/>
              <a:gd name="connsiteX6" fmla="*/ 706966 w 3724486"/>
              <a:gd name="connsiteY6" fmla="*/ 224380 h 460641"/>
              <a:gd name="connsiteX7" fmla="*/ 859366 w 3724486"/>
              <a:gd name="connsiteY7" fmla="*/ 308200 h 460641"/>
              <a:gd name="connsiteX8" fmla="*/ 1011766 w 3724486"/>
              <a:gd name="connsiteY8" fmla="*/ 460600 h 460641"/>
              <a:gd name="connsiteX9" fmla="*/ 1164166 w 3724486"/>
              <a:gd name="connsiteY9" fmla="*/ 292960 h 460641"/>
              <a:gd name="connsiteX10" fmla="*/ 1362286 w 3724486"/>
              <a:gd name="connsiteY10" fmla="*/ 232000 h 460641"/>
              <a:gd name="connsiteX11" fmla="*/ 1598506 w 3724486"/>
              <a:gd name="connsiteY11" fmla="*/ 270100 h 460641"/>
              <a:gd name="connsiteX12" fmla="*/ 1796626 w 3724486"/>
              <a:gd name="connsiteY12" fmla="*/ 369160 h 460641"/>
              <a:gd name="connsiteX13" fmla="*/ 1994746 w 3724486"/>
              <a:gd name="connsiteY13" fmla="*/ 224380 h 460641"/>
              <a:gd name="connsiteX14" fmla="*/ 2230966 w 3724486"/>
              <a:gd name="connsiteY14" fmla="*/ 186280 h 460641"/>
              <a:gd name="connsiteX15" fmla="*/ 2406226 w 3724486"/>
              <a:gd name="connsiteY15" fmla="*/ 277720 h 460641"/>
              <a:gd name="connsiteX16" fmla="*/ 2459566 w 3724486"/>
              <a:gd name="connsiteY16" fmla="*/ 369160 h 460641"/>
              <a:gd name="connsiteX17" fmla="*/ 2520526 w 3724486"/>
              <a:gd name="connsiteY17" fmla="*/ 247240 h 460641"/>
              <a:gd name="connsiteX18" fmla="*/ 2611966 w 3724486"/>
              <a:gd name="connsiteY18" fmla="*/ 155800 h 460641"/>
              <a:gd name="connsiteX19" fmla="*/ 2802466 w 3724486"/>
              <a:gd name="connsiteY19" fmla="*/ 125320 h 460641"/>
              <a:gd name="connsiteX20" fmla="*/ 2932006 w 3724486"/>
              <a:gd name="connsiteY20" fmla="*/ 193900 h 460641"/>
              <a:gd name="connsiteX21" fmla="*/ 2985346 w 3724486"/>
              <a:gd name="connsiteY21" fmla="*/ 331060 h 460641"/>
              <a:gd name="connsiteX22" fmla="*/ 3008206 w 3724486"/>
              <a:gd name="connsiteY22" fmla="*/ 376780 h 460641"/>
              <a:gd name="connsiteX23" fmla="*/ 3053926 w 3724486"/>
              <a:gd name="connsiteY23" fmla="*/ 239620 h 460641"/>
              <a:gd name="connsiteX24" fmla="*/ 3152986 w 3724486"/>
              <a:gd name="connsiteY24" fmla="*/ 79600 h 460641"/>
              <a:gd name="connsiteX25" fmla="*/ 3335866 w 3724486"/>
              <a:gd name="connsiteY25" fmla="*/ 11020 h 460641"/>
              <a:gd name="connsiteX26" fmla="*/ 3434926 w 3724486"/>
              <a:gd name="connsiteY26" fmla="*/ 71980 h 460641"/>
              <a:gd name="connsiteX27" fmla="*/ 3465406 w 3724486"/>
              <a:gd name="connsiteY27" fmla="*/ 163420 h 460641"/>
              <a:gd name="connsiteX28" fmla="*/ 3488266 w 3724486"/>
              <a:gd name="connsiteY28" fmla="*/ 254860 h 460641"/>
              <a:gd name="connsiteX29" fmla="*/ 3518746 w 3724486"/>
              <a:gd name="connsiteY29" fmla="*/ 262480 h 460641"/>
              <a:gd name="connsiteX30" fmla="*/ 3587326 w 3724486"/>
              <a:gd name="connsiteY30" fmla="*/ 117700 h 460641"/>
              <a:gd name="connsiteX31" fmla="*/ 3678766 w 3724486"/>
              <a:gd name="connsiteY31" fmla="*/ 11020 h 460641"/>
              <a:gd name="connsiteX32" fmla="*/ 3724486 w 3724486"/>
              <a:gd name="connsiteY32" fmla="*/ 3400 h 460641"/>
              <a:gd name="connsiteX0" fmla="*/ 13546 w 3724486"/>
              <a:gd name="connsiteY0" fmla="*/ 457200 h 457241"/>
              <a:gd name="connsiteX1" fmla="*/ 5926 w 3724486"/>
              <a:gd name="connsiteY1" fmla="*/ 152400 h 457241"/>
              <a:gd name="connsiteX2" fmla="*/ 89746 w 3724486"/>
              <a:gd name="connsiteY2" fmla="*/ 83820 h 457241"/>
              <a:gd name="connsiteX3" fmla="*/ 295486 w 3724486"/>
              <a:gd name="connsiteY3" fmla="*/ 190500 h 457241"/>
              <a:gd name="connsiteX4" fmla="*/ 485986 w 3724486"/>
              <a:gd name="connsiteY4" fmla="*/ 411480 h 457241"/>
              <a:gd name="connsiteX5" fmla="*/ 585046 w 3724486"/>
              <a:gd name="connsiteY5" fmla="*/ 289560 h 457241"/>
              <a:gd name="connsiteX6" fmla="*/ 706966 w 3724486"/>
              <a:gd name="connsiteY6" fmla="*/ 220980 h 457241"/>
              <a:gd name="connsiteX7" fmla="*/ 859366 w 3724486"/>
              <a:gd name="connsiteY7" fmla="*/ 304800 h 457241"/>
              <a:gd name="connsiteX8" fmla="*/ 1011766 w 3724486"/>
              <a:gd name="connsiteY8" fmla="*/ 457200 h 457241"/>
              <a:gd name="connsiteX9" fmla="*/ 1164166 w 3724486"/>
              <a:gd name="connsiteY9" fmla="*/ 289560 h 457241"/>
              <a:gd name="connsiteX10" fmla="*/ 1362286 w 3724486"/>
              <a:gd name="connsiteY10" fmla="*/ 228600 h 457241"/>
              <a:gd name="connsiteX11" fmla="*/ 1598506 w 3724486"/>
              <a:gd name="connsiteY11" fmla="*/ 266700 h 457241"/>
              <a:gd name="connsiteX12" fmla="*/ 1796626 w 3724486"/>
              <a:gd name="connsiteY12" fmla="*/ 365760 h 457241"/>
              <a:gd name="connsiteX13" fmla="*/ 1994746 w 3724486"/>
              <a:gd name="connsiteY13" fmla="*/ 220980 h 457241"/>
              <a:gd name="connsiteX14" fmla="*/ 2230966 w 3724486"/>
              <a:gd name="connsiteY14" fmla="*/ 182880 h 457241"/>
              <a:gd name="connsiteX15" fmla="*/ 2406226 w 3724486"/>
              <a:gd name="connsiteY15" fmla="*/ 274320 h 457241"/>
              <a:gd name="connsiteX16" fmla="*/ 2459566 w 3724486"/>
              <a:gd name="connsiteY16" fmla="*/ 365760 h 457241"/>
              <a:gd name="connsiteX17" fmla="*/ 2520526 w 3724486"/>
              <a:gd name="connsiteY17" fmla="*/ 243840 h 457241"/>
              <a:gd name="connsiteX18" fmla="*/ 2611966 w 3724486"/>
              <a:gd name="connsiteY18" fmla="*/ 152400 h 457241"/>
              <a:gd name="connsiteX19" fmla="*/ 2802466 w 3724486"/>
              <a:gd name="connsiteY19" fmla="*/ 121920 h 457241"/>
              <a:gd name="connsiteX20" fmla="*/ 2932006 w 3724486"/>
              <a:gd name="connsiteY20" fmla="*/ 190500 h 457241"/>
              <a:gd name="connsiteX21" fmla="*/ 2985346 w 3724486"/>
              <a:gd name="connsiteY21" fmla="*/ 327660 h 457241"/>
              <a:gd name="connsiteX22" fmla="*/ 3008206 w 3724486"/>
              <a:gd name="connsiteY22" fmla="*/ 373380 h 457241"/>
              <a:gd name="connsiteX23" fmla="*/ 3053926 w 3724486"/>
              <a:gd name="connsiteY23" fmla="*/ 236220 h 457241"/>
              <a:gd name="connsiteX24" fmla="*/ 3152986 w 3724486"/>
              <a:gd name="connsiteY24" fmla="*/ 76200 h 457241"/>
              <a:gd name="connsiteX25" fmla="*/ 3335866 w 3724486"/>
              <a:gd name="connsiteY25" fmla="*/ 7620 h 457241"/>
              <a:gd name="connsiteX26" fmla="*/ 3434926 w 3724486"/>
              <a:gd name="connsiteY26" fmla="*/ 68580 h 457241"/>
              <a:gd name="connsiteX27" fmla="*/ 3465406 w 3724486"/>
              <a:gd name="connsiteY27" fmla="*/ 160020 h 457241"/>
              <a:gd name="connsiteX28" fmla="*/ 3488266 w 3724486"/>
              <a:gd name="connsiteY28" fmla="*/ 251460 h 457241"/>
              <a:gd name="connsiteX29" fmla="*/ 3518746 w 3724486"/>
              <a:gd name="connsiteY29" fmla="*/ 259080 h 457241"/>
              <a:gd name="connsiteX30" fmla="*/ 3587326 w 3724486"/>
              <a:gd name="connsiteY30" fmla="*/ 114300 h 457241"/>
              <a:gd name="connsiteX31" fmla="*/ 3724486 w 3724486"/>
              <a:gd name="connsiteY31" fmla="*/ 0 h 457241"/>
              <a:gd name="connsiteX0" fmla="*/ 13546 w 3587326"/>
              <a:gd name="connsiteY0" fmla="*/ 449612 h 449653"/>
              <a:gd name="connsiteX1" fmla="*/ 5926 w 3587326"/>
              <a:gd name="connsiteY1" fmla="*/ 144812 h 449653"/>
              <a:gd name="connsiteX2" fmla="*/ 89746 w 3587326"/>
              <a:gd name="connsiteY2" fmla="*/ 76232 h 449653"/>
              <a:gd name="connsiteX3" fmla="*/ 295486 w 3587326"/>
              <a:gd name="connsiteY3" fmla="*/ 182912 h 449653"/>
              <a:gd name="connsiteX4" fmla="*/ 485986 w 3587326"/>
              <a:gd name="connsiteY4" fmla="*/ 403892 h 449653"/>
              <a:gd name="connsiteX5" fmla="*/ 585046 w 3587326"/>
              <a:gd name="connsiteY5" fmla="*/ 281972 h 449653"/>
              <a:gd name="connsiteX6" fmla="*/ 706966 w 3587326"/>
              <a:gd name="connsiteY6" fmla="*/ 213392 h 449653"/>
              <a:gd name="connsiteX7" fmla="*/ 859366 w 3587326"/>
              <a:gd name="connsiteY7" fmla="*/ 297212 h 449653"/>
              <a:gd name="connsiteX8" fmla="*/ 1011766 w 3587326"/>
              <a:gd name="connsiteY8" fmla="*/ 449612 h 449653"/>
              <a:gd name="connsiteX9" fmla="*/ 1164166 w 3587326"/>
              <a:gd name="connsiteY9" fmla="*/ 281972 h 449653"/>
              <a:gd name="connsiteX10" fmla="*/ 1362286 w 3587326"/>
              <a:gd name="connsiteY10" fmla="*/ 221012 h 449653"/>
              <a:gd name="connsiteX11" fmla="*/ 1598506 w 3587326"/>
              <a:gd name="connsiteY11" fmla="*/ 259112 h 449653"/>
              <a:gd name="connsiteX12" fmla="*/ 1796626 w 3587326"/>
              <a:gd name="connsiteY12" fmla="*/ 358172 h 449653"/>
              <a:gd name="connsiteX13" fmla="*/ 1994746 w 3587326"/>
              <a:gd name="connsiteY13" fmla="*/ 213392 h 449653"/>
              <a:gd name="connsiteX14" fmla="*/ 2230966 w 3587326"/>
              <a:gd name="connsiteY14" fmla="*/ 175292 h 449653"/>
              <a:gd name="connsiteX15" fmla="*/ 2406226 w 3587326"/>
              <a:gd name="connsiteY15" fmla="*/ 266732 h 449653"/>
              <a:gd name="connsiteX16" fmla="*/ 2459566 w 3587326"/>
              <a:gd name="connsiteY16" fmla="*/ 358172 h 449653"/>
              <a:gd name="connsiteX17" fmla="*/ 2520526 w 3587326"/>
              <a:gd name="connsiteY17" fmla="*/ 236252 h 449653"/>
              <a:gd name="connsiteX18" fmla="*/ 2611966 w 3587326"/>
              <a:gd name="connsiteY18" fmla="*/ 144812 h 449653"/>
              <a:gd name="connsiteX19" fmla="*/ 2802466 w 3587326"/>
              <a:gd name="connsiteY19" fmla="*/ 114332 h 449653"/>
              <a:gd name="connsiteX20" fmla="*/ 2932006 w 3587326"/>
              <a:gd name="connsiteY20" fmla="*/ 182912 h 449653"/>
              <a:gd name="connsiteX21" fmla="*/ 2985346 w 3587326"/>
              <a:gd name="connsiteY21" fmla="*/ 320072 h 449653"/>
              <a:gd name="connsiteX22" fmla="*/ 3008206 w 3587326"/>
              <a:gd name="connsiteY22" fmla="*/ 365792 h 449653"/>
              <a:gd name="connsiteX23" fmla="*/ 3053926 w 3587326"/>
              <a:gd name="connsiteY23" fmla="*/ 228632 h 449653"/>
              <a:gd name="connsiteX24" fmla="*/ 3152986 w 3587326"/>
              <a:gd name="connsiteY24" fmla="*/ 68612 h 449653"/>
              <a:gd name="connsiteX25" fmla="*/ 3335866 w 3587326"/>
              <a:gd name="connsiteY25" fmla="*/ 32 h 449653"/>
              <a:gd name="connsiteX26" fmla="*/ 3434926 w 3587326"/>
              <a:gd name="connsiteY26" fmla="*/ 60992 h 449653"/>
              <a:gd name="connsiteX27" fmla="*/ 3465406 w 3587326"/>
              <a:gd name="connsiteY27" fmla="*/ 152432 h 449653"/>
              <a:gd name="connsiteX28" fmla="*/ 3488266 w 3587326"/>
              <a:gd name="connsiteY28" fmla="*/ 243872 h 449653"/>
              <a:gd name="connsiteX29" fmla="*/ 3518746 w 3587326"/>
              <a:gd name="connsiteY29" fmla="*/ 251492 h 449653"/>
              <a:gd name="connsiteX30" fmla="*/ 3587326 w 3587326"/>
              <a:gd name="connsiteY30" fmla="*/ 106712 h 449653"/>
              <a:gd name="connsiteX0" fmla="*/ 13546 w 3518746"/>
              <a:gd name="connsiteY0" fmla="*/ 449612 h 449653"/>
              <a:gd name="connsiteX1" fmla="*/ 5926 w 3518746"/>
              <a:gd name="connsiteY1" fmla="*/ 144812 h 449653"/>
              <a:gd name="connsiteX2" fmla="*/ 89746 w 3518746"/>
              <a:gd name="connsiteY2" fmla="*/ 76232 h 449653"/>
              <a:gd name="connsiteX3" fmla="*/ 295486 w 3518746"/>
              <a:gd name="connsiteY3" fmla="*/ 182912 h 449653"/>
              <a:gd name="connsiteX4" fmla="*/ 485986 w 3518746"/>
              <a:gd name="connsiteY4" fmla="*/ 403892 h 449653"/>
              <a:gd name="connsiteX5" fmla="*/ 585046 w 3518746"/>
              <a:gd name="connsiteY5" fmla="*/ 281972 h 449653"/>
              <a:gd name="connsiteX6" fmla="*/ 706966 w 3518746"/>
              <a:gd name="connsiteY6" fmla="*/ 213392 h 449653"/>
              <a:gd name="connsiteX7" fmla="*/ 859366 w 3518746"/>
              <a:gd name="connsiteY7" fmla="*/ 297212 h 449653"/>
              <a:gd name="connsiteX8" fmla="*/ 1011766 w 3518746"/>
              <a:gd name="connsiteY8" fmla="*/ 449612 h 449653"/>
              <a:gd name="connsiteX9" fmla="*/ 1164166 w 3518746"/>
              <a:gd name="connsiteY9" fmla="*/ 281972 h 449653"/>
              <a:gd name="connsiteX10" fmla="*/ 1362286 w 3518746"/>
              <a:gd name="connsiteY10" fmla="*/ 221012 h 449653"/>
              <a:gd name="connsiteX11" fmla="*/ 1598506 w 3518746"/>
              <a:gd name="connsiteY11" fmla="*/ 259112 h 449653"/>
              <a:gd name="connsiteX12" fmla="*/ 1796626 w 3518746"/>
              <a:gd name="connsiteY12" fmla="*/ 358172 h 449653"/>
              <a:gd name="connsiteX13" fmla="*/ 1994746 w 3518746"/>
              <a:gd name="connsiteY13" fmla="*/ 213392 h 449653"/>
              <a:gd name="connsiteX14" fmla="*/ 2230966 w 3518746"/>
              <a:gd name="connsiteY14" fmla="*/ 175292 h 449653"/>
              <a:gd name="connsiteX15" fmla="*/ 2406226 w 3518746"/>
              <a:gd name="connsiteY15" fmla="*/ 266732 h 449653"/>
              <a:gd name="connsiteX16" fmla="*/ 2459566 w 3518746"/>
              <a:gd name="connsiteY16" fmla="*/ 358172 h 449653"/>
              <a:gd name="connsiteX17" fmla="*/ 2520526 w 3518746"/>
              <a:gd name="connsiteY17" fmla="*/ 236252 h 449653"/>
              <a:gd name="connsiteX18" fmla="*/ 2611966 w 3518746"/>
              <a:gd name="connsiteY18" fmla="*/ 144812 h 449653"/>
              <a:gd name="connsiteX19" fmla="*/ 2802466 w 3518746"/>
              <a:gd name="connsiteY19" fmla="*/ 114332 h 449653"/>
              <a:gd name="connsiteX20" fmla="*/ 2932006 w 3518746"/>
              <a:gd name="connsiteY20" fmla="*/ 182912 h 449653"/>
              <a:gd name="connsiteX21" fmla="*/ 2985346 w 3518746"/>
              <a:gd name="connsiteY21" fmla="*/ 320072 h 449653"/>
              <a:gd name="connsiteX22" fmla="*/ 3008206 w 3518746"/>
              <a:gd name="connsiteY22" fmla="*/ 365792 h 449653"/>
              <a:gd name="connsiteX23" fmla="*/ 3053926 w 3518746"/>
              <a:gd name="connsiteY23" fmla="*/ 228632 h 449653"/>
              <a:gd name="connsiteX24" fmla="*/ 3152986 w 3518746"/>
              <a:gd name="connsiteY24" fmla="*/ 68612 h 449653"/>
              <a:gd name="connsiteX25" fmla="*/ 3335866 w 3518746"/>
              <a:gd name="connsiteY25" fmla="*/ 32 h 449653"/>
              <a:gd name="connsiteX26" fmla="*/ 3434926 w 3518746"/>
              <a:gd name="connsiteY26" fmla="*/ 60992 h 449653"/>
              <a:gd name="connsiteX27" fmla="*/ 3465406 w 3518746"/>
              <a:gd name="connsiteY27" fmla="*/ 152432 h 449653"/>
              <a:gd name="connsiteX28" fmla="*/ 3488266 w 3518746"/>
              <a:gd name="connsiteY28" fmla="*/ 243872 h 449653"/>
              <a:gd name="connsiteX29" fmla="*/ 3518746 w 3518746"/>
              <a:gd name="connsiteY29" fmla="*/ 251492 h 449653"/>
              <a:gd name="connsiteX0" fmla="*/ 13546 w 3488266"/>
              <a:gd name="connsiteY0" fmla="*/ 449612 h 449653"/>
              <a:gd name="connsiteX1" fmla="*/ 5926 w 3488266"/>
              <a:gd name="connsiteY1" fmla="*/ 144812 h 449653"/>
              <a:gd name="connsiteX2" fmla="*/ 89746 w 3488266"/>
              <a:gd name="connsiteY2" fmla="*/ 76232 h 449653"/>
              <a:gd name="connsiteX3" fmla="*/ 295486 w 3488266"/>
              <a:gd name="connsiteY3" fmla="*/ 182912 h 449653"/>
              <a:gd name="connsiteX4" fmla="*/ 485986 w 3488266"/>
              <a:gd name="connsiteY4" fmla="*/ 403892 h 449653"/>
              <a:gd name="connsiteX5" fmla="*/ 585046 w 3488266"/>
              <a:gd name="connsiteY5" fmla="*/ 281972 h 449653"/>
              <a:gd name="connsiteX6" fmla="*/ 706966 w 3488266"/>
              <a:gd name="connsiteY6" fmla="*/ 213392 h 449653"/>
              <a:gd name="connsiteX7" fmla="*/ 859366 w 3488266"/>
              <a:gd name="connsiteY7" fmla="*/ 297212 h 449653"/>
              <a:gd name="connsiteX8" fmla="*/ 1011766 w 3488266"/>
              <a:gd name="connsiteY8" fmla="*/ 449612 h 449653"/>
              <a:gd name="connsiteX9" fmla="*/ 1164166 w 3488266"/>
              <a:gd name="connsiteY9" fmla="*/ 281972 h 449653"/>
              <a:gd name="connsiteX10" fmla="*/ 1362286 w 3488266"/>
              <a:gd name="connsiteY10" fmla="*/ 221012 h 449653"/>
              <a:gd name="connsiteX11" fmla="*/ 1598506 w 3488266"/>
              <a:gd name="connsiteY11" fmla="*/ 259112 h 449653"/>
              <a:gd name="connsiteX12" fmla="*/ 1796626 w 3488266"/>
              <a:gd name="connsiteY12" fmla="*/ 358172 h 449653"/>
              <a:gd name="connsiteX13" fmla="*/ 1994746 w 3488266"/>
              <a:gd name="connsiteY13" fmla="*/ 213392 h 449653"/>
              <a:gd name="connsiteX14" fmla="*/ 2230966 w 3488266"/>
              <a:gd name="connsiteY14" fmla="*/ 175292 h 449653"/>
              <a:gd name="connsiteX15" fmla="*/ 2406226 w 3488266"/>
              <a:gd name="connsiteY15" fmla="*/ 266732 h 449653"/>
              <a:gd name="connsiteX16" fmla="*/ 2459566 w 3488266"/>
              <a:gd name="connsiteY16" fmla="*/ 358172 h 449653"/>
              <a:gd name="connsiteX17" fmla="*/ 2520526 w 3488266"/>
              <a:gd name="connsiteY17" fmla="*/ 236252 h 449653"/>
              <a:gd name="connsiteX18" fmla="*/ 2611966 w 3488266"/>
              <a:gd name="connsiteY18" fmla="*/ 144812 h 449653"/>
              <a:gd name="connsiteX19" fmla="*/ 2802466 w 3488266"/>
              <a:gd name="connsiteY19" fmla="*/ 114332 h 449653"/>
              <a:gd name="connsiteX20" fmla="*/ 2932006 w 3488266"/>
              <a:gd name="connsiteY20" fmla="*/ 182912 h 449653"/>
              <a:gd name="connsiteX21" fmla="*/ 2985346 w 3488266"/>
              <a:gd name="connsiteY21" fmla="*/ 320072 h 449653"/>
              <a:gd name="connsiteX22" fmla="*/ 3008206 w 3488266"/>
              <a:gd name="connsiteY22" fmla="*/ 365792 h 449653"/>
              <a:gd name="connsiteX23" fmla="*/ 3053926 w 3488266"/>
              <a:gd name="connsiteY23" fmla="*/ 228632 h 449653"/>
              <a:gd name="connsiteX24" fmla="*/ 3152986 w 3488266"/>
              <a:gd name="connsiteY24" fmla="*/ 68612 h 449653"/>
              <a:gd name="connsiteX25" fmla="*/ 3335866 w 3488266"/>
              <a:gd name="connsiteY25" fmla="*/ 32 h 449653"/>
              <a:gd name="connsiteX26" fmla="*/ 3434926 w 3488266"/>
              <a:gd name="connsiteY26" fmla="*/ 60992 h 449653"/>
              <a:gd name="connsiteX27" fmla="*/ 3465406 w 3488266"/>
              <a:gd name="connsiteY27" fmla="*/ 152432 h 449653"/>
              <a:gd name="connsiteX28" fmla="*/ 3488266 w 3488266"/>
              <a:gd name="connsiteY28" fmla="*/ 243872 h 44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88266" h="449653">
                <a:moveTo>
                  <a:pt x="13546" y="449612"/>
                </a:moveTo>
                <a:cubicBezTo>
                  <a:pt x="3386" y="328327"/>
                  <a:pt x="-6774" y="207042"/>
                  <a:pt x="5926" y="144812"/>
                </a:cubicBezTo>
                <a:cubicBezTo>
                  <a:pt x="18626" y="82582"/>
                  <a:pt x="41486" y="69882"/>
                  <a:pt x="89746" y="76232"/>
                </a:cubicBezTo>
                <a:cubicBezTo>
                  <a:pt x="138006" y="82582"/>
                  <a:pt x="229446" y="128302"/>
                  <a:pt x="295486" y="182912"/>
                </a:cubicBezTo>
                <a:cubicBezTo>
                  <a:pt x="361526" y="237522"/>
                  <a:pt x="437726" y="387382"/>
                  <a:pt x="485986" y="403892"/>
                </a:cubicBezTo>
                <a:cubicBezTo>
                  <a:pt x="534246" y="420402"/>
                  <a:pt x="548216" y="313722"/>
                  <a:pt x="585046" y="281972"/>
                </a:cubicBezTo>
                <a:cubicBezTo>
                  <a:pt x="621876" y="250222"/>
                  <a:pt x="661246" y="210852"/>
                  <a:pt x="706966" y="213392"/>
                </a:cubicBezTo>
                <a:cubicBezTo>
                  <a:pt x="752686" y="215932"/>
                  <a:pt x="808566" y="257842"/>
                  <a:pt x="859366" y="297212"/>
                </a:cubicBezTo>
                <a:cubicBezTo>
                  <a:pt x="910166" y="336582"/>
                  <a:pt x="960966" y="452152"/>
                  <a:pt x="1011766" y="449612"/>
                </a:cubicBezTo>
                <a:cubicBezTo>
                  <a:pt x="1062566" y="447072"/>
                  <a:pt x="1105746" y="320072"/>
                  <a:pt x="1164166" y="281972"/>
                </a:cubicBezTo>
                <a:cubicBezTo>
                  <a:pt x="1222586" y="243872"/>
                  <a:pt x="1289896" y="224822"/>
                  <a:pt x="1362286" y="221012"/>
                </a:cubicBezTo>
                <a:cubicBezTo>
                  <a:pt x="1434676" y="217202"/>
                  <a:pt x="1526116" y="236252"/>
                  <a:pt x="1598506" y="259112"/>
                </a:cubicBezTo>
                <a:cubicBezTo>
                  <a:pt x="1670896" y="281972"/>
                  <a:pt x="1730586" y="365792"/>
                  <a:pt x="1796626" y="358172"/>
                </a:cubicBezTo>
                <a:cubicBezTo>
                  <a:pt x="1862666" y="350552"/>
                  <a:pt x="1922356" y="243872"/>
                  <a:pt x="1994746" y="213392"/>
                </a:cubicBezTo>
                <a:cubicBezTo>
                  <a:pt x="2067136" y="182912"/>
                  <a:pt x="2162386" y="166402"/>
                  <a:pt x="2230966" y="175292"/>
                </a:cubicBezTo>
                <a:cubicBezTo>
                  <a:pt x="2299546" y="184182"/>
                  <a:pt x="2368126" y="236252"/>
                  <a:pt x="2406226" y="266732"/>
                </a:cubicBezTo>
                <a:cubicBezTo>
                  <a:pt x="2444326" y="297212"/>
                  <a:pt x="2440516" y="363252"/>
                  <a:pt x="2459566" y="358172"/>
                </a:cubicBezTo>
                <a:cubicBezTo>
                  <a:pt x="2478616" y="353092"/>
                  <a:pt x="2495126" y="271812"/>
                  <a:pt x="2520526" y="236252"/>
                </a:cubicBezTo>
                <a:cubicBezTo>
                  <a:pt x="2545926" y="200692"/>
                  <a:pt x="2564976" y="165132"/>
                  <a:pt x="2611966" y="144812"/>
                </a:cubicBezTo>
                <a:cubicBezTo>
                  <a:pt x="2658956" y="124492"/>
                  <a:pt x="2749126" y="107982"/>
                  <a:pt x="2802466" y="114332"/>
                </a:cubicBezTo>
                <a:cubicBezTo>
                  <a:pt x="2855806" y="120682"/>
                  <a:pt x="2901526" y="148622"/>
                  <a:pt x="2932006" y="182912"/>
                </a:cubicBezTo>
                <a:cubicBezTo>
                  <a:pt x="2962486" y="217202"/>
                  <a:pt x="2972646" y="289592"/>
                  <a:pt x="2985346" y="320072"/>
                </a:cubicBezTo>
                <a:cubicBezTo>
                  <a:pt x="2998046" y="350552"/>
                  <a:pt x="2996776" y="381032"/>
                  <a:pt x="3008206" y="365792"/>
                </a:cubicBezTo>
                <a:cubicBezTo>
                  <a:pt x="3019636" y="350552"/>
                  <a:pt x="3029796" y="278162"/>
                  <a:pt x="3053926" y="228632"/>
                </a:cubicBezTo>
                <a:cubicBezTo>
                  <a:pt x="3078056" y="179102"/>
                  <a:pt x="3105996" y="106712"/>
                  <a:pt x="3152986" y="68612"/>
                </a:cubicBezTo>
                <a:cubicBezTo>
                  <a:pt x="3199976" y="30512"/>
                  <a:pt x="3288876" y="1302"/>
                  <a:pt x="3335866" y="32"/>
                </a:cubicBezTo>
                <a:cubicBezTo>
                  <a:pt x="3382856" y="-1238"/>
                  <a:pt x="3413336" y="35592"/>
                  <a:pt x="3434926" y="60992"/>
                </a:cubicBezTo>
                <a:cubicBezTo>
                  <a:pt x="3456516" y="86392"/>
                  <a:pt x="3456516" y="121952"/>
                  <a:pt x="3465406" y="152432"/>
                </a:cubicBezTo>
                <a:cubicBezTo>
                  <a:pt x="3474296" y="182912"/>
                  <a:pt x="3488266" y="243872"/>
                  <a:pt x="3488266" y="243872"/>
                </a:cubicBezTo>
              </a:path>
            </a:pathLst>
          </a:custGeom>
          <a:noFill/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7198980" y="2724160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797904" y="2868176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502744" y="2875796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9283130" y="2826648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9863276" y="2765688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0399510" y="2651356"/>
            <a:ext cx="37517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лилиния 26"/>
          <p:cNvSpPr/>
          <p:nvPr/>
        </p:nvSpPr>
        <p:spPr>
          <a:xfrm>
            <a:off x="6384032" y="2492896"/>
            <a:ext cx="5400600" cy="1224136"/>
          </a:xfrm>
          <a:custGeom>
            <a:avLst/>
            <a:gdLst>
              <a:gd name="connsiteX0" fmla="*/ 0 w 4371975"/>
              <a:gd name="connsiteY0" fmla="*/ 200025 h 943002"/>
              <a:gd name="connsiteX1" fmla="*/ 847725 w 4371975"/>
              <a:gd name="connsiteY1" fmla="*/ 752475 h 943002"/>
              <a:gd name="connsiteX2" fmla="*/ 2152650 w 4371975"/>
              <a:gd name="connsiteY2" fmla="*/ 942975 h 943002"/>
              <a:gd name="connsiteX3" fmla="*/ 3533775 w 4371975"/>
              <a:gd name="connsiteY3" fmla="*/ 742950 h 943002"/>
              <a:gd name="connsiteX4" fmla="*/ 4371975 w 4371975"/>
              <a:gd name="connsiteY4" fmla="*/ 0 h 943002"/>
              <a:gd name="connsiteX5" fmla="*/ 4371975 w 4371975"/>
              <a:gd name="connsiteY5" fmla="*/ 0 h 9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1975" h="943002">
                <a:moveTo>
                  <a:pt x="0" y="200025"/>
                </a:moveTo>
                <a:cubicBezTo>
                  <a:pt x="244475" y="414337"/>
                  <a:pt x="488950" y="628650"/>
                  <a:pt x="847725" y="752475"/>
                </a:cubicBezTo>
                <a:cubicBezTo>
                  <a:pt x="1206500" y="876300"/>
                  <a:pt x="1704975" y="944562"/>
                  <a:pt x="2152650" y="942975"/>
                </a:cubicBezTo>
                <a:cubicBezTo>
                  <a:pt x="2600325" y="941388"/>
                  <a:pt x="3163888" y="900112"/>
                  <a:pt x="3533775" y="742950"/>
                </a:cubicBezTo>
                <a:cubicBezTo>
                  <a:pt x="3903662" y="585788"/>
                  <a:pt x="4371975" y="0"/>
                  <a:pt x="4371975" y="0"/>
                </a:cubicBezTo>
                <a:lnTo>
                  <a:pt x="4371975" y="0"/>
                </a:lnTo>
              </a:path>
            </a:pathLst>
          </a:cu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t="1143" r="13225" b="21075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050" r="17403" b="27551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695399" y="2702022"/>
            <a:ext cx="4785235" cy="943002"/>
          </a:xfrm>
          <a:custGeom>
            <a:avLst/>
            <a:gdLst>
              <a:gd name="connsiteX0" fmla="*/ 0 w 4371975"/>
              <a:gd name="connsiteY0" fmla="*/ 200025 h 943002"/>
              <a:gd name="connsiteX1" fmla="*/ 847725 w 4371975"/>
              <a:gd name="connsiteY1" fmla="*/ 752475 h 943002"/>
              <a:gd name="connsiteX2" fmla="*/ 2152650 w 4371975"/>
              <a:gd name="connsiteY2" fmla="*/ 942975 h 943002"/>
              <a:gd name="connsiteX3" fmla="*/ 3533775 w 4371975"/>
              <a:gd name="connsiteY3" fmla="*/ 742950 h 943002"/>
              <a:gd name="connsiteX4" fmla="*/ 4371975 w 4371975"/>
              <a:gd name="connsiteY4" fmla="*/ 0 h 943002"/>
              <a:gd name="connsiteX5" fmla="*/ 4371975 w 4371975"/>
              <a:gd name="connsiteY5" fmla="*/ 0 h 9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1975" h="943002">
                <a:moveTo>
                  <a:pt x="0" y="200025"/>
                </a:moveTo>
                <a:cubicBezTo>
                  <a:pt x="244475" y="414337"/>
                  <a:pt x="488950" y="628650"/>
                  <a:pt x="847725" y="752475"/>
                </a:cubicBezTo>
                <a:cubicBezTo>
                  <a:pt x="1206500" y="876300"/>
                  <a:pt x="1704975" y="944562"/>
                  <a:pt x="2152650" y="942975"/>
                </a:cubicBezTo>
                <a:cubicBezTo>
                  <a:pt x="2600325" y="941388"/>
                  <a:pt x="3163888" y="900112"/>
                  <a:pt x="3533775" y="742950"/>
                </a:cubicBezTo>
                <a:cubicBezTo>
                  <a:pt x="3903662" y="585788"/>
                  <a:pt x="4371975" y="0"/>
                  <a:pt x="4371975" y="0"/>
                </a:cubicBezTo>
                <a:lnTo>
                  <a:pt x="4371975" y="0"/>
                </a:lnTo>
              </a:path>
            </a:pathLst>
          </a:cu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317836" y="2056487"/>
            <a:ext cx="1460328" cy="220385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Muller Regular" pitchFamily="2" charset="-52"/>
              </a:rPr>
              <a:t>Десневая</a:t>
            </a:r>
            <a:r>
              <a:rPr lang="ru-RU" sz="1200" dirty="0" smtClean="0">
                <a:solidFill>
                  <a:schemeClr val="bg1"/>
                </a:solidFill>
                <a:latin typeface="Muller Regular" pitchFamily="2" charset="-52"/>
              </a:rPr>
              <a:t> улыбка</a:t>
            </a:r>
            <a:endParaRPr lang="ru-RU" sz="12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175949" y="2132856"/>
            <a:ext cx="1736475" cy="20201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Кариес под коронками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384032" y="2492896"/>
            <a:ext cx="5400600" cy="1224136"/>
          </a:xfrm>
          <a:custGeom>
            <a:avLst/>
            <a:gdLst>
              <a:gd name="connsiteX0" fmla="*/ 0 w 4371975"/>
              <a:gd name="connsiteY0" fmla="*/ 200025 h 943002"/>
              <a:gd name="connsiteX1" fmla="*/ 847725 w 4371975"/>
              <a:gd name="connsiteY1" fmla="*/ 752475 h 943002"/>
              <a:gd name="connsiteX2" fmla="*/ 2152650 w 4371975"/>
              <a:gd name="connsiteY2" fmla="*/ 942975 h 943002"/>
              <a:gd name="connsiteX3" fmla="*/ 3533775 w 4371975"/>
              <a:gd name="connsiteY3" fmla="*/ 742950 h 943002"/>
              <a:gd name="connsiteX4" fmla="*/ 4371975 w 4371975"/>
              <a:gd name="connsiteY4" fmla="*/ 0 h 943002"/>
              <a:gd name="connsiteX5" fmla="*/ 4371975 w 4371975"/>
              <a:gd name="connsiteY5" fmla="*/ 0 h 9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1975" h="943002">
                <a:moveTo>
                  <a:pt x="0" y="200025"/>
                </a:moveTo>
                <a:cubicBezTo>
                  <a:pt x="244475" y="414337"/>
                  <a:pt x="488950" y="628650"/>
                  <a:pt x="847725" y="752475"/>
                </a:cubicBezTo>
                <a:cubicBezTo>
                  <a:pt x="1206500" y="876300"/>
                  <a:pt x="1704975" y="944562"/>
                  <a:pt x="2152650" y="942975"/>
                </a:cubicBezTo>
                <a:cubicBezTo>
                  <a:pt x="2600325" y="941388"/>
                  <a:pt x="3163888" y="900112"/>
                  <a:pt x="3533775" y="742950"/>
                </a:cubicBezTo>
                <a:cubicBezTo>
                  <a:pt x="3903662" y="585788"/>
                  <a:pt x="4371975" y="0"/>
                  <a:pt x="4371975" y="0"/>
                </a:cubicBezTo>
                <a:lnTo>
                  <a:pt x="4371975" y="0"/>
                </a:lnTo>
              </a:path>
            </a:pathLst>
          </a:cu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8688288" y="2427786"/>
            <a:ext cx="0" cy="353142"/>
          </a:xfrm>
          <a:prstGeom prst="straightConnector1">
            <a:avLst/>
          </a:prstGeom>
          <a:ln>
            <a:solidFill>
              <a:srgbClr val="FF0D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480376" y="2427786"/>
            <a:ext cx="0" cy="353142"/>
          </a:xfrm>
          <a:prstGeom prst="straightConnector1">
            <a:avLst/>
          </a:prstGeom>
          <a:ln>
            <a:solidFill>
              <a:srgbClr val="FF0D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0056440" y="2404005"/>
            <a:ext cx="166619" cy="3700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9965828" y="2132856"/>
            <a:ext cx="666676" cy="20201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Кариес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862149" y="2404005"/>
            <a:ext cx="89033" cy="3700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7451552" y="2132856"/>
            <a:ext cx="666676" cy="20201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Кариес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8714576" y="3612469"/>
            <a:ext cx="0" cy="353142"/>
          </a:xfrm>
          <a:prstGeom prst="straightConnector1">
            <a:avLst/>
          </a:prstGeom>
          <a:ln>
            <a:solidFill>
              <a:srgbClr val="FF0D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7675481" y="4019069"/>
            <a:ext cx="2111679" cy="20201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0" rIns="72000" bIns="0" rtlCol="0" anchor="ctr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Muller Regular" pitchFamily="2" charset="-52"/>
              </a:rPr>
              <a:t>Стираемость режущего края</a:t>
            </a:r>
            <a:endParaRPr lang="ru-RU" sz="1100" dirty="0">
              <a:solidFill>
                <a:schemeClr val="bg1"/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26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" r="8532" b="8222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5264" r="10903" b="5264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096000" y="980728"/>
            <a:ext cx="0" cy="489654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546243" y="5129842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Muller Regular" pitchFamily="2" charset="-52"/>
              </a:rPr>
              <a:t>Слева</a:t>
            </a:r>
            <a:endParaRPr lang="ru-RU" sz="14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34460" y="5129842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Muller Regular" pitchFamily="2" charset="-52"/>
              </a:rPr>
              <a:t>Справа</a:t>
            </a:r>
            <a:endParaRPr lang="ru-RU" sz="14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20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" r="8532" b="8222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5264" r="10903" b="5264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096000" y="980728"/>
            <a:ext cx="0" cy="489654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546243" y="5129842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Muller Regular" pitchFamily="2" charset="-52"/>
              </a:rPr>
              <a:t>Слева</a:t>
            </a:r>
            <a:endParaRPr lang="ru-RU" sz="14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34460" y="5129842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Muller Regular" pitchFamily="2" charset="-52"/>
              </a:rPr>
              <a:t>Справа</a:t>
            </a:r>
            <a:endParaRPr lang="ru-RU" sz="14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135560" y="3155385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1247840" y="3576187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02521" y="2874902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569041" y="3137323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41105" y="3243032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351329" y="2722189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23325" y="2528488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26561" y="2579970"/>
            <a:ext cx="1088173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- Кариес</a:t>
            </a:r>
          </a:p>
          <a:p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- Выдвижение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-1" y="3410898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41908" y="3828606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9984432" y="2326881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984432" y="2022949"/>
            <a:ext cx="790399" cy="16528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Атрофия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10481428" y="2644454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1166043" y="2644454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0287835" y="2234327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разрушен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35518" y="2234326"/>
            <a:ext cx="790399" cy="330577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Зуб мудрости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0540946" y="3685670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429624" y="3956459"/>
            <a:ext cx="790399" cy="165289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Атрофия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289602" y="3593994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D0D"/>
                </a:solidFill>
              </a:rPr>
              <a:t>?</a:t>
            </a:r>
            <a:endParaRPr lang="ru-RU" dirty="0">
              <a:solidFill>
                <a:srgbClr val="FF0D0D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970720" y="4062175"/>
            <a:ext cx="989099" cy="591503"/>
          </a:xfrm>
          <a:prstGeom prst="roundRect">
            <a:avLst>
              <a:gd name="adj" fmla="val 11677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Локальный пародонтит с резорбцией корня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675659" y="2809743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314541" y="2563661"/>
            <a:ext cx="666188" cy="170198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9675659" y="3459850"/>
            <a:ext cx="201607" cy="201607"/>
          </a:xfrm>
          <a:prstGeom prst="ellipse">
            <a:avLst/>
          </a:prstGeom>
          <a:solidFill>
            <a:srgbClr val="DBEEF4">
              <a:alpha val="50196"/>
            </a:srgb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9636463" y="3766166"/>
            <a:ext cx="666188" cy="170198"/>
          </a:xfrm>
          <a:prstGeom prst="roundRect">
            <a:avLst>
              <a:gd name="adj" fmla="val 28022"/>
            </a:avLst>
          </a:prstGeom>
          <a:solidFill>
            <a:schemeClr val="accent5">
              <a:lumMod val="20000"/>
              <a:lumOff val="80000"/>
              <a:alpha val="30588"/>
            </a:schemeClr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rtlCol="0" anchor="ctr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Muller Regular" pitchFamily="2" charset="-52"/>
              </a:rPr>
              <a:t>Пульпит</a:t>
            </a:r>
            <a:endParaRPr lang="ru-RU" sz="900" dirty="0">
              <a:solidFill>
                <a:schemeClr val="bg1"/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53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774" r="5827" b="1774"/>
          <a:stretch/>
        </p:blipFill>
        <p:spPr>
          <a:xfrm>
            <a:off x="6096000" y="908720"/>
            <a:ext cx="6096000" cy="5040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2398" r="9589" b="13695"/>
          <a:stretch/>
        </p:blipFill>
        <p:spPr>
          <a:xfrm>
            <a:off x="0" y="908720"/>
            <a:ext cx="6096000" cy="504056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096000" y="908720"/>
            <a:ext cx="0" cy="504056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chemeClr val="tx1">
              <a:alpha val="50196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CD5B5"/>
                </a:solidFill>
                <a:latin typeface="Muller Thin" pitchFamily="2" charset="-52"/>
              </a:rPr>
              <a:t>Объективный статус</a:t>
            </a:r>
            <a:endParaRPr lang="ru-RU" sz="2400" dirty="0">
              <a:solidFill>
                <a:srgbClr val="FCD5B5"/>
              </a:solidFill>
              <a:latin typeface="Muller Thin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46243" y="5845044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Muller Regular" pitchFamily="2" charset="-52"/>
              </a:rPr>
              <a:t>Снизу</a:t>
            </a:r>
            <a:endParaRPr lang="ru-RU" sz="1400" dirty="0">
              <a:solidFill>
                <a:schemeClr val="tx1"/>
              </a:solidFill>
              <a:latin typeface="Muller Regular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34460" y="5845044"/>
            <a:ext cx="1153099" cy="406976"/>
          </a:xfrm>
          <a:prstGeom prst="rect">
            <a:avLst/>
          </a:prstGeom>
          <a:solidFill>
            <a:srgbClr val="000000">
              <a:alpha val="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Muller Regular" pitchFamily="2" charset="-52"/>
              </a:rPr>
              <a:t>Сверху</a:t>
            </a:r>
            <a:endParaRPr lang="ru-RU" sz="1400" dirty="0">
              <a:solidFill>
                <a:schemeClr val="tx1"/>
              </a:solidFill>
              <a:latin typeface="Muller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73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18894</TotalTime>
  <Words>554</Words>
  <Application>Microsoft Office PowerPoint</Application>
  <PresentationFormat>Широкоэкранный</PresentationFormat>
  <Paragraphs>297</Paragraphs>
  <Slides>29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Muller Bold</vt:lpstr>
      <vt:lpstr>Muller Light</vt:lpstr>
      <vt:lpstr>Muller Medium</vt:lpstr>
      <vt:lpstr>Muller Regular</vt:lpstr>
      <vt:lpstr>Muller Thin</vt:lpstr>
      <vt:lpstr>Тема Office</vt:lpstr>
      <vt:lpstr>Видение команды  врачей-специалистов клиники  «АЛИФМЕД»  на Ваш путь к идеальной улыбке</vt:lpstr>
      <vt:lpstr>Презентация PowerPoint</vt:lpstr>
      <vt:lpstr>Презентация PowerPoint</vt:lpstr>
      <vt:lpstr>Объективный статус</vt:lpstr>
      <vt:lpstr>Объективный статус</vt:lpstr>
      <vt:lpstr>Объективный статус</vt:lpstr>
      <vt:lpstr>Презентация PowerPoint</vt:lpstr>
      <vt:lpstr>Презентация PowerPoint</vt:lpstr>
      <vt:lpstr>Объективный статус</vt:lpstr>
      <vt:lpstr>Объективный статус</vt:lpstr>
      <vt:lpstr>Рентгенологический анализ</vt:lpstr>
      <vt:lpstr>Рентгенологический анализ</vt:lpstr>
      <vt:lpstr>Рентгенологический анализ</vt:lpstr>
      <vt:lpstr>Рентгенологический анализ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Omen</dc:creator>
  <cp:lastModifiedBy>administrator</cp:lastModifiedBy>
  <cp:revision>833</cp:revision>
  <cp:lastPrinted>2021-10-28T17:13:46Z</cp:lastPrinted>
  <dcterms:created xsi:type="dcterms:W3CDTF">2019-12-02T10:43:26Z</dcterms:created>
  <dcterms:modified xsi:type="dcterms:W3CDTF">2024-02-15T04:51:33Z</dcterms:modified>
</cp:coreProperties>
</file>